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_rels/presentation.xml.rels" ContentType="application/vnd.openxmlformats-package.relationships+xml"/>
  <Override PartName="/ppt/media/image1.wmf" ContentType="image/x-wmf"/>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8.xml.rels" ContentType="application/vnd.openxmlformats-package.relationships+xml"/>
  <Override PartName="/ppt/slideLayouts/_rels/slideLayout5.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2.xml.rels" ContentType="application/vnd.openxmlformats-package.relationships+xml"/>
  <Override PartName="/ppt/slideLayouts/_rels/slideLayout1.xml.rels" ContentType="application/vnd.openxmlformats-package.relationships+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740520" y="539640"/>
            <a:ext cx="8607600" cy="1076040"/>
          </a:xfrm>
          <a:prstGeom prst="rect">
            <a:avLst/>
          </a:prstGeom>
        </p:spPr>
        <p:txBody>
          <a:bodyPr lIns="0" rIns="0" tIns="0" bIns="0" anchor="ctr">
            <a:noAutofit/>
          </a:bodyPr>
          <a:p>
            <a:pPr algn="ctr"/>
            <a:endParaRPr b="0" lang="de-DE" sz="3600" spc="-1" strike="noStrike">
              <a:solidFill>
                <a:srgbClr val="000000"/>
              </a:solidFill>
              <a:latin typeface="Bitstream Vera Serif"/>
            </a:endParaRPr>
          </a:p>
        </p:txBody>
      </p:sp>
      <p:sp>
        <p:nvSpPr>
          <p:cNvPr id="32" name="PlaceHolder 2"/>
          <p:cNvSpPr>
            <a:spLocks noGrp="1"/>
          </p:cNvSpPr>
          <p:nvPr>
            <p:ph type="body"/>
          </p:nvPr>
        </p:nvSpPr>
        <p:spPr>
          <a:xfrm>
            <a:off x="740520" y="2066400"/>
            <a:ext cx="8607600" cy="2288160"/>
          </a:xfrm>
          <a:prstGeom prst="rect">
            <a:avLst/>
          </a:prstGeom>
        </p:spPr>
        <p:txBody>
          <a:bodyPr lIns="0" rIns="0" tIns="0" bIns="0">
            <a:noAutofit/>
          </a:bodyPr>
          <a:p>
            <a:endParaRPr b="0" lang="de-DE" sz="2800" spc="-1" strike="noStrike">
              <a:latin typeface="Bitstream Vera Serif"/>
            </a:endParaRPr>
          </a:p>
        </p:txBody>
      </p:sp>
      <p:sp>
        <p:nvSpPr>
          <p:cNvPr id="33" name="PlaceHolder 3"/>
          <p:cNvSpPr>
            <a:spLocks noGrp="1"/>
          </p:cNvSpPr>
          <p:nvPr>
            <p:ph type="body"/>
          </p:nvPr>
        </p:nvSpPr>
        <p:spPr>
          <a:xfrm>
            <a:off x="740520" y="4572360"/>
            <a:ext cx="8607600" cy="2288160"/>
          </a:xfrm>
          <a:prstGeom prst="rect">
            <a:avLst/>
          </a:prstGeom>
        </p:spPr>
        <p:txBody>
          <a:bodyPr lIns="0" rIns="0" tIns="0" bIns="0">
            <a:noAutofit/>
          </a:bodyPr>
          <a:p>
            <a:endParaRPr b="0" lang="de-DE" sz="2800" spc="-1" strike="noStrike">
              <a:latin typeface="Bitstream Vera Serif"/>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740520" y="539640"/>
            <a:ext cx="8607600" cy="1076040"/>
          </a:xfrm>
          <a:prstGeom prst="rect">
            <a:avLst/>
          </a:prstGeom>
        </p:spPr>
        <p:txBody>
          <a:bodyPr lIns="0" rIns="0" tIns="0" bIns="0" anchor="ctr">
            <a:noAutofit/>
          </a:bodyPr>
          <a:p>
            <a:pPr algn="ctr"/>
            <a:endParaRPr b="0" lang="de-DE" sz="3600" spc="-1" strike="noStrike">
              <a:solidFill>
                <a:srgbClr val="000000"/>
              </a:solidFill>
              <a:latin typeface="Bitstream Vera Serif"/>
            </a:endParaRPr>
          </a:p>
        </p:txBody>
      </p:sp>
      <p:sp>
        <p:nvSpPr>
          <p:cNvPr id="35" name="PlaceHolder 2"/>
          <p:cNvSpPr>
            <a:spLocks noGrp="1"/>
          </p:cNvSpPr>
          <p:nvPr>
            <p:ph type="body"/>
          </p:nvPr>
        </p:nvSpPr>
        <p:spPr>
          <a:xfrm>
            <a:off x="740520" y="2066400"/>
            <a:ext cx="4200480" cy="2288160"/>
          </a:xfrm>
          <a:prstGeom prst="rect">
            <a:avLst/>
          </a:prstGeom>
        </p:spPr>
        <p:txBody>
          <a:bodyPr lIns="0" rIns="0" tIns="0" bIns="0">
            <a:noAutofit/>
          </a:bodyPr>
          <a:p>
            <a:endParaRPr b="0" lang="de-DE" sz="2800" spc="-1" strike="noStrike">
              <a:latin typeface="Bitstream Vera Serif"/>
            </a:endParaRPr>
          </a:p>
        </p:txBody>
      </p:sp>
      <p:sp>
        <p:nvSpPr>
          <p:cNvPr id="36" name="PlaceHolder 3"/>
          <p:cNvSpPr>
            <a:spLocks noGrp="1"/>
          </p:cNvSpPr>
          <p:nvPr>
            <p:ph type="body"/>
          </p:nvPr>
        </p:nvSpPr>
        <p:spPr>
          <a:xfrm>
            <a:off x="5151240" y="2066400"/>
            <a:ext cx="4200480" cy="2288160"/>
          </a:xfrm>
          <a:prstGeom prst="rect">
            <a:avLst/>
          </a:prstGeom>
        </p:spPr>
        <p:txBody>
          <a:bodyPr lIns="0" rIns="0" tIns="0" bIns="0">
            <a:noAutofit/>
          </a:bodyPr>
          <a:p>
            <a:endParaRPr b="0" lang="de-DE" sz="2800" spc="-1" strike="noStrike">
              <a:latin typeface="Bitstream Vera Serif"/>
            </a:endParaRPr>
          </a:p>
        </p:txBody>
      </p:sp>
      <p:sp>
        <p:nvSpPr>
          <p:cNvPr id="37" name="PlaceHolder 4"/>
          <p:cNvSpPr>
            <a:spLocks noGrp="1"/>
          </p:cNvSpPr>
          <p:nvPr>
            <p:ph type="body"/>
          </p:nvPr>
        </p:nvSpPr>
        <p:spPr>
          <a:xfrm>
            <a:off x="740520" y="4572360"/>
            <a:ext cx="4200480" cy="2288160"/>
          </a:xfrm>
          <a:prstGeom prst="rect">
            <a:avLst/>
          </a:prstGeom>
        </p:spPr>
        <p:txBody>
          <a:bodyPr lIns="0" rIns="0" tIns="0" bIns="0">
            <a:noAutofit/>
          </a:bodyPr>
          <a:p>
            <a:endParaRPr b="0" lang="de-DE" sz="2800" spc="-1" strike="noStrike">
              <a:latin typeface="Bitstream Vera Serif"/>
            </a:endParaRPr>
          </a:p>
        </p:txBody>
      </p:sp>
      <p:sp>
        <p:nvSpPr>
          <p:cNvPr id="38" name="PlaceHolder 5"/>
          <p:cNvSpPr>
            <a:spLocks noGrp="1"/>
          </p:cNvSpPr>
          <p:nvPr>
            <p:ph type="body"/>
          </p:nvPr>
        </p:nvSpPr>
        <p:spPr>
          <a:xfrm>
            <a:off x="5151240" y="4572360"/>
            <a:ext cx="4200480" cy="2288160"/>
          </a:xfrm>
          <a:prstGeom prst="rect">
            <a:avLst/>
          </a:prstGeom>
        </p:spPr>
        <p:txBody>
          <a:bodyPr lIns="0" rIns="0" tIns="0" bIns="0">
            <a:noAutofit/>
          </a:bodyPr>
          <a:p>
            <a:endParaRPr b="0" lang="de-DE" sz="2800" spc="-1" strike="noStrike">
              <a:latin typeface="Bitstream Vera Serif"/>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740520" y="539640"/>
            <a:ext cx="8607600" cy="1076040"/>
          </a:xfrm>
          <a:prstGeom prst="rect">
            <a:avLst/>
          </a:prstGeom>
        </p:spPr>
        <p:txBody>
          <a:bodyPr lIns="0" rIns="0" tIns="0" bIns="0" anchor="ctr">
            <a:noAutofit/>
          </a:bodyPr>
          <a:p>
            <a:pPr algn="ctr"/>
            <a:endParaRPr b="0" lang="de-DE" sz="3600" spc="-1" strike="noStrike">
              <a:solidFill>
                <a:srgbClr val="000000"/>
              </a:solidFill>
              <a:latin typeface="Bitstream Vera Serif"/>
            </a:endParaRPr>
          </a:p>
        </p:txBody>
      </p:sp>
      <p:sp>
        <p:nvSpPr>
          <p:cNvPr id="40" name="PlaceHolder 2"/>
          <p:cNvSpPr>
            <a:spLocks noGrp="1"/>
          </p:cNvSpPr>
          <p:nvPr>
            <p:ph type="body"/>
          </p:nvPr>
        </p:nvSpPr>
        <p:spPr>
          <a:xfrm>
            <a:off x="740520" y="2066400"/>
            <a:ext cx="2771280" cy="2288160"/>
          </a:xfrm>
          <a:prstGeom prst="rect">
            <a:avLst/>
          </a:prstGeom>
        </p:spPr>
        <p:txBody>
          <a:bodyPr lIns="0" rIns="0" tIns="0" bIns="0">
            <a:noAutofit/>
          </a:bodyPr>
          <a:p>
            <a:endParaRPr b="0" lang="de-DE" sz="2800" spc="-1" strike="noStrike">
              <a:latin typeface="Bitstream Vera Serif"/>
            </a:endParaRPr>
          </a:p>
        </p:txBody>
      </p:sp>
      <p:sp>
        <p:nvSpPr>
          <p:cNvPr id="41" name="PlaceHolder 3"/>
          <p:cNvSpPr>
            <a:spLocks noGrp="1"/>
          </p:cNvSpPr>
          <p:nvPr>
            <p:ph type="body"/>
          </p:nvPr>
        </p:nvSpPr>
        <p:spPr>
          <a:xfrm>
            <a:off x="3650760" y="2066400"/>
            <a:ext cx="2771280" cy="2288160"/>
          </a:xfrm>
          <a:prstGeom prst="rect">
            <a:avLst/>
          </a:prstGeom>
        </p:spPr>
        <p:txBody>
          <a:bodyPr lIns="0" rIns="0" tIns="0" bIns="0">
            <a:noAutofit/>
          </a:bodyPr>
          <a:p>
            <a:endParaRPr b="0" lang="de-DE" sz="2800" spc="-1" strike="noStrike">
              <a:latin typeface="Bitstream Vera Serif"/>
            </a:endParaRPr>
          </a:p>
        </p:txBody>
      </p:sp>
      <p:sp>
        <p:nvSpPr>
          <p:cNvPr id="42" name="PlaceHolder 4"/>
          <p:cNvSpPr>
            <a:spLocks noGrp="1"/>
          </p:cNvSpPr>
          <p:nvPr>
            <p:ph type="body"/>
          </p:nvPr>
        </p:nvSpPr>
        <p:spPr>
          <a:xfrm>
            <a:off x="6561000" y="2066400"/>
            <a:ext cx="2771280" cy="2288160"/>
          </a:xfrm>
          <a:prstGeom prst="rect">
            <a:avLst/>
          </a:prstGeom>
        </p:spPr>
        <p:txBody>
          <a:bodyPr lIns="0" rIns="0" tIns="0" bIns="0">
            <a:noAutofit/>
          </a:bodyPr>
          <a:p>
            <a:endParaRPr b="0" lang="de-DE" sz="2800" spc="-1" strike="noStrike">
              <a:latin typeface="Bitstream Vera Serif"/>
            </a:endParaRPr>
          </a:p>
        </p:txBody>
      </p:sp>
      <p:sp>
        <p:nvSpPr>
          <p:cNvPr id="43" name="PlaceHolder 5"/>
          <p:cNvSpPr>
            <a:spLocks noGrp="1"/>
          </p:cNvSpPr>
          <p:nvPr>
            <p:ph type="body"/>
          </p:nvPr>
        </p:nvSpPr>
        <p:spPr>
          <a:xfrm>
            <a:off x="740520" y="4572360"/>
            <a:ext cx="2771280" cy="2288160"/>
          </a:xfrm>
          <a:prstGeom prst="rect">
            <a:avLst/>
          </a:prstGeom>
        </p:spPr>
        <p:txBody>
          <a:bodyPr lIns="0" rIns="0" tIns="0" bIns="0">
            <a:noAutofit/>
          </a:bodyPr>
          <a:p>
            <a:endParaRPr b="0" lang="de-DE" sz="2800" spc="-1" strike="noStrike">
              <a:latin typeface="Bitstream Vera Serif"/>
            </a:endParaRPr>
          </a:p>
        </p:txBody>
      </p:sp>
      <p:sp>
        <p:nvSpPr>
          <p:cNvPr id="44" name="PlaceHolder 6"/>
          <p:cNvSpPr>
            <a:spLocks noGrp="1"/>
          </p:cNvSpPr>
          <p:nvPr>
            <p:ph type="body"/>
          </p:nvPr>
        </p:nvSpPr>
        <p:spPr>
          <a:xfrm>
            <a:off x="3650760" y="4572360"/>
            <a:ext cx="2771280" cy="2288160"/>
          </a:xfrm>
          <a:prstGeom prst="rect">
            <a:avLst/>
          </a:prstGeom>
        </p:spPr>
        <p:txBody>
          <a:bodyPr lIns="0" rIns="0" tIns="0" bIns="0">
            <a:noAutofit/>
          </a:bodyPr>
          <a:p>
            <a:endParaRPr b="0" lang="de-DE" sz="2800" spc="-1" strike="noStrike">
              <a:latin typeface="Bitstream Vera Serif"/>
            </a:endParaRPr>
          </a:p>
        </p:txBody>
      </p:sp>
      <p:sp>
        <p:nvSpPr>
          <p:cNvPr id="45" name="PlaceHolder 7"/>
          <p:cNvSpPr>
            <a:spLocks noGrp="1"/>
          </p:cNvSpPr>
          <p:nvPr>
            <p:ph type="body"/>
          </p:nvPr>
        </p:nvSpPr>
        <p:spPr>
          <a:xfrm>
            <a:off x="6561000" y="4572360"/>
            <a:ext cx="2771280" cy="2288160"/>
          </a:xfrm>
          <a:prstGeom prst="rect">
            <a:avLst/>
          </a:prstGeom>
        </p:spPr>
        <p:txBody>
          <a:bodyPr lIns="0" rIns="0" tIns="0" bIns="0">
            <a:noAutofit/>
          </a:bodyPr>
          <a:p>
            <a:endParaRPr b="0" lang="de-DE" sz="2800" spc="-1" strike="noStrike">
              <a:latin typeface="Bitstream Vera Serif"/>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740520" y="539640"/>
            <a:ext cx="8607600" cy="1076040"/>
          </a:xfrm>
          <a:prstGeom prst="rect">
            <a:avLst/>
          </a:prstGeom>
        </p:spPr>
        <p:txBody>
          <a:bodyPr lIns="0" rIns="0" tIns="0" bIns="0" anchor="ctr">
            <a:noAutofit/>
          </a:bodyPr>
          <a:p>
            <a:pPr algn="ctr"/>
            <a:endParaRPr b="0" lang="de-DE" sz="3600" spc="-1" strike="noStrike">
              <a:solidFill>
                <a:srgbClr val="000000"/>
              </a:solidFill>
              <a:latin typeface="Bitstream Vera Serif"/>
            </a:endParaRPr>
          </a:p>
        </p:txBody>
      </p:sp>
      <p:sp>
        <p:nvSpPr>
          <p:cNvPr id="11" name="PlaceHolder 2"/>
          <p:cNvSpPr>
            <a:spLocks noGrp="1"/>
          </p:cNvSpPr>
          <p:nvPr>
            <p:ph type="subTitle"/>
          </p:nvPr>
        </p:nvSpPr>
        <p:spPr>
          <a:xfrm>
            <a:off x="740520" y="2066400"/>
            <a:ext cx="8607600" cy="4797720"/>
          </a:xfrm>
          <a:prstGeom prst="rect">
            <a:avLst/>
          </a:prstGeom>
        </p:spPr>
        <p:txBody>
          <a:bodyPr lIns="0" rIns="0" tIns="0" bIns="0" anchor="ctr">
            <a:noAutofit/>
          </a:bodyPr>
          <a:p>
            <a:pPr algn="ctr"/>
            <a:endParaRPr b="0" lang="de-DE" sz="2800" spc="-1" strike="noStrike">
              <a:latin typeface="Bitstream Vera Serif"/>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740520" y="539640"/>
            <a:ext cx="8607600" cy="1076040"/>
          </a:xfrm>
          <a:prstGeom prst="rect">
            <a:avLst/>
          </a:prstGeom>
        </p:spPr>
        <p:txBody>
          <a:bodyPr lIns="0" rIns="0" tIns="0" bIns="0" anchor="ctr">
            <a:noAutofit/>
          </a:bodyPr>
          <a:p>
            <a:pPr algn="ctr"/>
            <a:endParaRPr b="0" lang="de-DE" sz="3600" spc="-1" strike="noStrike">
              <a:solidFill>
                <a:srgbClr val="000000"/>
              </a:solidFill>
              <a:latin typeface="Bitstream Vera Serif"/>
            </a:endParaRPr>
          </a:p>
        </p:txBody>
      </p:sp>
      <p:sp>
        <p:nvSpPr>
          <p:cNvPr id="13" name="PlaceHolder 2"/>
          <p:cNvSpPr>
            <a:spLocks noGrp="1"/>
          </p:cNvSpPr>
          <p:nvPr>
            <p:ph type="body"/>
          </p:nvPr>
        </p:nvSpPr>
        <p:spPr>
          <a:xfrm>
            <a:off x="740520" y="2066400"/>
            <a:ext cx="8607600" cy="4797720"/>
          </a:xfrm>
          <a:prstGeom prst="rect">
            <a:avLst/>
          </a:prstGeom>
        </p:spPr>
        <p:txBody>
          <a:bodyPr lIns="0" rIns="0" tIns="0" bIns="0">
            <a:noAutofit/>
          </a:bodyPr>
          <a:p>
            <a:endParaRPr b="0" lang="de-DE" sz="2800" spc="-1" strike="noStrike">
              <a:latin typeface="Bitstream Vera Serif"/>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740520" y="539640"/>
            <a:ext cx="8607600" cy="1076040"/>
          </a:xfrm>
          <a:prstGeom prst="rect">
            <a:avLst/>
          </a:prstGeom>
        </p:spPr>
        <p:txBody>
          <a:bodyPr lIns="0" rIns="0" tIns="0" bIns="0" anchor="ctr">
            <a:noAutofit/>
          </a:bodyPr>
          <a:p>
            <a:pPr algn="ctr"/>
            <a:endParaRPr b="0" lang="de-DE" sz="3600" spc="-1" strike="noStrike">
              <a:solidFill>
                <a:srgbClr val="000000"/>
              </a:solidFill>
              <a:latin typeface="Bitstream Vera Serif"/>
            </a:endParaRPr>
          </a:p>
        </p:txBody>
      </p:sp>
      <p:sp>
        <p:nvSpPr>
          <p:cNvPr id="15" name="PlaceHolder 2"/>
          <p:cNvSpPr>
            <a:spLocks noGrp="1"/>
          </p:cNvSpPr>
          <p:nvPr>
            <p:ph type="body"/>
          </p:nvPr>
        </p:nvSpPr>
        <p:spPr>
          <a:xfrm>
            <a:off x="740520" y="2066400"/>
            <a:ext cx="4200480" cy="4797720"/>
          </a:xfrm>
          <a:prstGeom prst="rect">
            <a:avLst/>
          </a:prstGeom>
        </p:spPr>
        <p:txBody>
          <a:bodyPr lIns="0" rIns="0" tIns="0" bIns="0">
            <a:noAutofit/>
          </a:bodyPr>
          <a:p>
            <a:endParaRPr b="0" lang="de-DE" sz="2800" spc="-1" strike="noStrike">
              <a:latin typeface="Bitstream Vera Serif"/>
            </a:endParaRPr>
          </a:p>
        </p:txBody>
      </p:sp>
      <p:sp>
        <p:nvSpPr>
          <p:cNvPr id="16" name="PlaceHolder 3"/>
          <p:cNvSpPr>
            <a:spLocks noGrp="1"/>
          </p:cNvSpPr>
          <p:nvPr>
            <p:ph type="body"/>
          </p:nvPr>
        </p:nvSpPr>
        <p:spPr>
          <a:xfrm>
            <a:off x="5151240" y="2066400"/>
            <a:ext cx="4200480" cy="4797720"/>
          </a:xfrm>
          <a:prstGeom prst="rect">
            <a:avLst/>
          </a:prstGeom>
        </p:spPr>
        <p:txBody>
          <a:bodyPr lIns="0" rIns="0" tIns="0" bIns="0">
            <a:noAutofit/>
          </a:bodyPr>
          <a:p>
            <a:endParaRPr b="0" lang="de-DE" sz="2800" spc="-1" strike="noStrike">
              <a:latin typeface="Bitstream Vera Serif"/>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740520" y="539640"/>
            <a:ext cx="8607600" cy="1076040"/>
          </a:xfrm>
          <a:prstGeom prst="rect">
            <a:avLst/>
          </a:prstGeom>
        </p:spPr>
        <p:txBody>
          <a:bodyPr lIns="0" rIns="0" tIns="0" bIns="0" anchor="ctr">
            <a:noAutofit/>
          </a:bodyPr>
          <a:p>
            <a:pPr algn="ctr"/>
            <a:endParaRPr b="0" lang="de-DE" sz="3600" spc="-1" strike="noStrike">
              <a:solidFill>
                <a:srgbClr val="000000"/>
              </a:solidFill>
              <a:latin typeface="Bitstream Vera Serif"/>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740520" y="539640"/>
            <a:ext cx="8607600" cy="4989240"/>
          </a:xfrm>
          <a:prstGeom prst="rect">
            <a:avLst/>
          </a:prstGeom>
        </p:spPr>
        <p:txBody>
          <a:bodyPr lIns="0" rIns="0" tIns="0" bIns="0" anchor="ctr">
            <a:noAutofit/>
          </a:bodyPr>
          <a:p>
            <a:pPr algn="ctr"/>
            <a:endParaRPr b="0" lang="de-DE" sz="2800" spc="-1" strike="noStrike">
              <a:latin typeface="Bitstream Vera Serif"/>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740520" y="539640"/>
            <a:ext cx="8607600" cy="1076040"/>
          </a:xfrm>
          <a:prstGeom prst="rect">
            <a:avLst/>
          </a:prstGeom>
        </p:spPr>
        <p:txBody>
          <a:bodyPr lIns="0" rIns="0" tIns="0" bIns="0" anchor="ctr">
            <a:noAutofit/>
          </a:bodyPr>
          <a:p>
            <a:pPr algn="ctr"/>
            <a:endParaRPr b="0" lang="de-DE" sz="3600" spc="-1" strike="noStrike">
              <a:solidFill>
                <a:srgbClr val="000000"/>
              </a:solidFill>
              <a:latin typeface="Bitstream Vera Serif"/>
            </a:endParaRPr>
          </a:p>
        </p:txBody>
      </p:sp>
      <p:sp>
        <p:nvSpPr>
          <p:cNvPr id="20" name="PlaceHolder 2"/>
          <p:cNvSpPr>
            <a:spLocks noGrp="1"/>
          </p:cNvSpPr>
          <p:nvPr>
            <p:ph type="body"/>
          </p:nvPr>
        </p:nvSpPr>
        <p:spPr>
          <a:xfrm>
            <a:off x="740520" y="2066400"/>
            <a:ext cx="4200480" cy="2288160"/>
          </a:xfrm>
          <a:prstGeom prst="rect">
            <a:avLst/>
          </a:prstGeom>
        </p:spPr>
        <p:txBody>
          <a:bodyPr lIns="0" rIns="0" tIns="0" bIns="0">
            <a:noAutofit/>
          </a:bodyPr>
          <a:p>
            <a:endParaRPr b="0" lang="de-DE" sz="2800" spc="-1" strike="noStrike">
              <a:latin typeface="Bitstream Vera Serif"/>
            </a:endParaRPr>
          </a:p>
        </p:txBody>
      </p:sp>
      <p:sp>
        <p:nvSpPr>
          <p:cNvPr id="21" name="PlaceHolder 3"/>
          <p:cNvSpPr>
            <a:spLocks noGrp="1"/>
          </p:cNvSpPr>
          <p:nvPr>
            <p:ph type="body"/>
          </p:nvPr>
        </p:nvSpPr>
        <p:spPr>
          <a:xfrm>
            <a:off x="5151240" y="2066400"/>
            <a:ext cx="4200480" cy="4797720"/>
          </a:xfrm>
          <a:prstGeom prst="rect">
            <a:avLst/>
          </a:prstGeom>
        </p:spPr>
        <p:txBody>
          <a:bodyPr lIns="0" rIns="0" tIns="0" bIns="0">
            <a:noAutofit/>
          </a:bodyPr>
          <a:p>
            <a:endParaRPr b="0" lang="de-DE" sz="2800" spc="-1" strike="noStrike">
              <a:latin typeface="Bitstream Vera Serif"/>
            </a:endParaRPr>
          </a:p>
        </p:txBody>
      </p:sp>
      <p:sp>
        <p:nvSpPr>
          <p:cNvPr id="22" name="PlaceHolder 4"/>
          <p:cNvSpPr>
            <a:spLocks noGrp="1"/>
          </p:cNvSpPr>
          <p:nvPr>
            <p:ph type="body"/>
          </p:nvPr>
        </p:nvSpPr>
        <p:spPr>
          <a:xfrm>
            <a:off x="740520" y="4572360"/>
            <a:ext cx="4200480" cy="2288160"/>
          </a:xfrm>
          <a:prstGeom prst="rect">
            <a:avLst/>
          </a:prstGeom>
        </p:spPr>
        <p:txBody>
          <a:bodyPr lIns="0" rIns="0" tIns="0" bIns="0">
            <a:noAutofit/>
          </a:bodyPr>
          <a:p>
            <a:endParaRPr b="0" lang="de-DE" sz="2800" spc="-1" strike="noStrike">
              <a:latin typeface="Bitstream Vera Serif"/>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740520" y="539640"/>
            <a:ext cx="8607600" cy="1076040"/>
          </a:xfrm>
          <a:prstGeom prst="rect">
            <a:avLst/>
          </a:prstGeom>
        </p:spPr>
        <p:txBody>
          <a:bodyPr lIns="0" rIns="0" tIns="0" bIns="0" anchor="ctr">
            <a:noAutofit/>
          </a:bodyPr>
          <a:p>
            <a:pPr algn="ctr"/>
            <a:endParaRPr b="0" lang="de-DE" sz="3600" spc="-1" strike="noStrike">
              <a:solidFill>
                <a:srgbClr val="000000"/>
              </a:solidFill>
              <a:latin typeface="Bitstream Vera Serif"/>
            </a:endParaRPr>
          </a:p>
        </p:txBody>
      </p:sp>
      <p:sp>
        <p:nvSpPr>
          <p:cNvPr id="24" name="PlaceHolder 2"/>
          <p:cNvSpPr>
            <a:spLocks noGrp="1"/>
          </p:cNvSpPr>
          <p:nvPr>
            <p:ph type="body"/>
          </p:nvPr>
        </p:nvSpPr>
        <p:spPr>
          <a:xfrm>
            <a:off x="740520" y="2066400"/>
            <a:ext cx="4200480" cy="4797720"/>
          </a:xfrm>
          <a:prstGeom prst="rect">
            <a:avLst/>
          </a:prstGeom>
        </p:spPr>
        <p:txBody>
          <a:bodyPr lIns="0" rIns="0" tIns="0" bIns="0">
            <a:noAutofit/>
          </a:bodyPr>
          <a:p>
            <a:endParaRPr b="0" lang="de-DE" sz="2800" spc="-1" strike="noStrike">
              <a:latin typeface="Bitstream Vera Serif"/>
            </a:endParaRPr>
          </a:p>
        </p:txBody>
      </p:sp>
      <p:sp>
        <p:nvSpPr>
          <p:cNvPr id="25" name="PlaceHolder 3"/>
          <p:cNvSpPr>
            <a:spLocks noGrp="1"/>
          </p:cNvSpPr>
          <p:nvPr>
            <p:ph type="body"/>
          </p:nvPr>
        </p:nvSpPr>
        <p:spPr>
          <a:xfrm>
            <a:off x="5151240" y="2066400"/>
            <a:ext cx="4200480" cy="2288160"/>
          </a:xfrm>
          <a:prstGeom prst="rect">
            <a:avLst/>
          </a:prstGeom>
        </p:spPr>
        <p:txBody>
          <a:bodyPr lIns="0" rIns="0" tIns="0" bIns="0">
            <a:noAutofit/>
          </a:bodyPr>
          <a:p>
            <a:endParaRPr b="0" lang="de-DE" sz="2800" spc="-1" strike="noStrike">
              <a:latin typeface="Bitstream Vera Serif"/>
            </a:endParaRPr>
          </a:p>
        </p:txBody>
      </p:sp>
      <p:sp>
        <p:nvSpPr>
          <p:cNvPr id="26" name="PlaceHolder 4"/>
          <p:cNvSpPr>
            <a:spLocks noGrp="1"/>
          </p:cNvSpPr>
          <p:nvPr>
            <p:ph type="body"/>
          </p:nvPr>
        </p:nvSpPr>
        <p:spPr>
          <a:xfrm>
            <a:off x="5151240" y="4572360"/>
            <a:ext cx="4200480" cy="2288160"/>
          </a:xfrm>
          <a:prstGeom prst="rect">
            <a:avLst/>
          </a:prstGeom>
        </p:spPr>
        <p:txBody>
          <a:bodyPr lIns="0" rIns="0" tIns="0" bIns="0">
            <a:noAutofit/>
          </a:bodyPr>
          <a:p>
            <a:endParaRPr b="0" lang="de-DE" sz="2800" spc="-1" strike="noStrike">
              <a:latin typeface="Bitstream Vera Serif"/>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740520" y="539640"/>
            <a:ext cx="8607600" cy="1076040"/>
          </a:xfrm>
          <a:prstGeom prst="rect">
            <a:avLst/>
          </a:prstGeom>
        </p:spPr>
        <p:txBody>
          <a:bodyPr lIns="0" rIns="0" tIns="0" bIns="0" anchor="ctr">
            <a:noAutofit/>
          </a:bodyPr>
          <a:p>
            <a:pPr algn="ctr"/>
            <a:endParaRPr b="0" lang="de-DE" sz="3600" spc="-1" strike="noStrike">
              <a:solidFill>
                <a:srgbClr val="000000"/>
              </a:solidFill>
              <a:latin typeface="Bitstream Vera Serif"/>
            </a:endParaRPr>
          </a:p>
        </p:txBody>
      </p:sp>
      <p:sp>
        <p:nvSpPr>
          <p:cNvPr id="28" name="PlaceHolder 2"/>
          <p:cNvSpPr>
            <a:spLocks noGrp="1"/>
          </p:cNvSpPr>
          <p:nvPr>
            <p:ph type="body"/>
          </p:nvPr>
        </p:nvSpPr>
        <p:spPr>
          <a:xfrm>
            <a:off x="740520" y="2066400"/>
            <a:ext cx="4200480" cy="2288160"/>
          </a:xfrm>
          <a:prstGeom prst="rect">
            <a:avLst/>
          </a:prstGeom>
        </p:spPr>
        <p:txBody>
          <a:bodyPr lIns="0" rIns="0" tIns="0" bIns="0">
            <a:noAutofit/>
          </a:bodyPr>
          <a:p>
            <a:endParaRPr b="0" lang="de-DE" sz="2800" spc="-1" strike="noStrike">
              <a:latin typeface="Bitstream Vera Serif"/>
            </a:endParaRPr>
          </a:p>
        </p:txBody>
      </p:sp>
      <p:sp>
        <p:nvSpPr>
          <p:cNvPr id="29" name="PlaceHolder 3"/>
          <p:cNvSpPr>
            <a:spLocks noGrp="1"/>
          </p:cNvSpPr>
          <p:nvPr>
            <p:ph type="body"/>
          </p:nvPr>
        </p:nvSpPr>
        <p:spPr>
          <a:xfrm>
            <a:off x="5151240" y="2066400"/>
            <a:ext cx="4200480" cy="2288160"/>
          </a:xfrm>
          <a:prstGeom prst="rect">
            <a:avLst/>
          </a:prstGeom>
        </p:spPr>
        <p:txBody>
          <a:bodyPr lIns="0" rIns="0" tIns="0" bIns="0">
            <a:noAutofit/>
          </a:bodyPr>
          <a:p>
            <a:endParaRPr b="0" lang="de-DE" sz="2800" spc="-1" strike="noStrike">
              <a:latin typeface="Bitstream Vera Serif"/>
            </a:endParaRPr>
          </a:p>
        </p:txBody>
      </p:sp>
      <p:sp>
        <p:nvSpPr>
          <p:cNvPr id="30" name="PlaceHolder 4"/>
          <p:cNvSpPr>
            <a:spLocks noGrp="1"/>
          </p:cNvSpPr>
          <p:nvPr>
            <p:ph type="body"/>
          </p:nvPr>
        </p:nvSpPr>
        <p:spPr>
          <a:xfrm>
            <a:off x="740520" y="4572360"/>
            <a:ext cx="8607600" cy="2288160"/>
          </a:xfrm>
          <a:prstGeom prst="rect">
            <a:avLst/>
          </a:prstGeom>
        </p:spPr>
        <p:txBody>
          <a:bodyPr lIns="0" rIns="0" tIns="0" bIns="0">
            <a:noAutofit/>
          </a:bodyPr>
          <a:p>
            <a:endParaRPr b="0" lang="de-DE" sz="2800" spc="-1" strike="noStrike">
              <a:latin typeface="Bitstream Vera Serif"/>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wmf"/><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740520" y="539640"/>
            <a:ext cx="8607600" cy="1076040"/>
          </a:xfrm>
          <a:prstGeom prst="rect">
            <a:avLst/>
          </a:prstGeom>
        </p:spPr>
        <p:txBody>
          <a:bodyPr lIns="0" rIns="0" tIns="0" bIns="0" anchor="ctr">
            <a:noAutofit/>
          </a:bodyPr>
          <a:p>
            <a:pPr algn="ctr"/>
            <a:r>
              <a:rPr b="0" lang="de-DE" sz="3600" spc="-1" strike="noStrike">
                <a:solidFill>
                  <a:srgbClr val="000000"/>
                </a:solidFill>
                <a:latin typeface="Bitstream Vera Serif"/>
              </a:rPr>
              <a:t>Klicken Sie, um das Format des Titeltextes zu bearbeiten</a:t>
            </a:r>
            <a:endParaRPr b="0" lang="de-DE" sz="3600" spc="-1" strike="noStrike">
              <a:solidFill>
                <a:srgbClr val="000000"/>
              </a:solidFill>
              <a:latin typeface="Bitstream Vera Serif"/>
            </a:endParaRPr>
          </a:p>
        </p:txBody>
      </p:sp>
      <p:sp>
        <p:nvSpPr>
          <p:cNvPr id="1" name="PlaceHolder 2"/>
          <p:cNvSpPr>
            <a:spLocks noGrp="1"/>
          </p:cNvSpPr>
          <p:nvPr>
            <p:ph type="body"/>
          </p:nvPr>
        </p:nvSpPr>
        <p:spPr>
          <a:xfrm>
            <a:off x="740520" y="2066400"/>
            <a:ext cx="8607600" cy="4797720"/>
          </a:xfrm>
          <a:prstGeom prst="rect">
            <a:avLst/>
          </a:prstGeom>
        </p:spPr>
        <p:txBody>
          <a:bodyPr lIns="0" rIns="0" tIns="0" bIns="0">
            <a:noAutofit/>
          </a:bodyPr>
          <a:p>
            <a:pPr marL="432000" indent="-324000">
              <a:spcAft>
                <a:spcPts val="1417"/>
              </a:spcAft>
              <a:buClr>
                <a:srgbClr val="000000"/>
              </a:buClr>
              <a:buSzPct val="45000"/>
              <a:buFont typeface="Wingdings" charset="2"/>
              <a:buChar char=""/>
            </a:pPr>
            <a:r>
              <a:rPr b="0" lang="de-DE" sz="2800" spc="-1" strike="noStrike">
                <a:latin typeface="Bitstream Vera Serif"/>
              </a:rPr>
              <a:t>Klicken Sie, um die Formate des Gliederungstextes zu bearbeiten</a:t>
            </a:r>
            <a:endParaRPr b="0" lang="de-DE" sz="2800" spc="-1" strike="noStrike">
              <a:latin typeface="Bitstream Vera Serif"/>
            </a:endParaRPr>
          </a:p>
          <a:p>
            <a:pPr lvl="1" marL="864000" indent="-288000">
              <a:lnSpc>
                <a:spcPct val="100000"/>
              </a:lnSpc>
              <a:spcAft>
                <a:spcPts val="1134"/>
              </a:spcAft>
              <a:buClr>
                <a:srgbClr val="000000"/>
              </a:buClr>
              <a:buSzPct val="75000"/>
              <a:buFont typeface="Symbol" charset="2"/>
              <a:buChar char=""/>
            </a:pPr>
            <a:r>
              <a:rPr b="0" lang="de-DE" sz="2600" spc="-1" strike="noStrike">
                <a:latin typeface="Bitstream Vera Serif"/>
              </a:rPr>
              <a:t>Zweite Gliederungsebene</a:t>
            </a:r>
            <a:endParaRPr b="0" lang="de-DE" sz="2600" spc="-1" strike="noStrike">
              <a:latin typeface="Bitstream Vera Serif"/>
            </a:endParaRPr>
          </a:p>
          <a:p>
            <a:pPr lvl="2" marL="1296000" indent="-216000">
              <a:lnSpc>
                <a:spcPct val="100000"/>
              </a:lnSpc>
              <a:spcAft>
                <a:spcPts val="850"/>
              </a:spcAft>
              <a:buClr>
                <a:srgbClr val="000000"/>
              </a:buClr>
              <a:buSzPct val="45000"/>
              <a:buFont typeface="Wingdings" charset="2"/>
              <a:buChar char=""/>
            </a:pPr>
            <a:r>
              <a:rPr b="0" lang="de-DE" sz="2200" spc="-1" strike="noStrike">
                <a:latin typeface="Bitstream Vera Serif"/>
              </a:rPr>
              <a:t>Dritte Gliederungsebene</a:t>
            </a:r>
            <a:endParaRPr b="0" lang="de-DE" sz="2200" spc="-1" strike="noStrike">
              <a:latin typeface="Bitstream Vera Serif"/>
            </a:endParaRPr>
          </a:p>
          <a:p>
            <a:pPr lvl="3" marL="1728000" indent="-216000">
              <a:lnSpc>
                <a:spcPct val="100000"/>
              </a:lnSpc>
              <a:spcAft>
                <a:spcPts val="567"/>
              </a:spcAft>
              <a:buClr>
                <a:srgbClr val="000000"/>
              </a:buClr>
              <a:buSzPct val="75000"/>
              <a:buFont typeface="Symbol" charset="2"/>
              <a:buChar char=""/>
            </a:pPr>
            <a:r>
              <a:rPr b="0" lang="de-DE" sz="1500" spc="-1" strike="noStrike">
                <a:latin typeface="Bitstream Vera Serif"/>
              </a:rPr>
              <a:t>Vierte Gliederungsebene</a:t>
            </a:r>
            <a:endParaRPr b="0" lang="de-DE" sz="1500" spc="-1" strike="noStrike">
              <a:latin typeface="Bitstream Vera Serif"/>
            </a:endParaRPr>
          </a:p>
          <a:p>
            <a:pPr lvl="4" marL="2160000" indent="-216000">
              <a:lnSpc>
                <a:spcPct val="100000"/>
              </a:lnSpc>
              <a:spcAft>
                <a:spcPts val="283"/>
              </a:spcAft>
              <a:buClr>
                <a:srgbClr val="000000"/>
              </a:buClr>
              <a:buSzPct val="45000"/>
              <a:buFont typeface="Wingdings" charset="2"/>
              <a:buChar char=""/>
            </a:pPr>
            <a:r>
              <a:rPr b="0" lang="de-DE" sz="1500" spc="-1" strike="noStrike">
                <a:latin typeface="Bitstream Vera Serif"/>
              </a:rPr>
              <a:t>Fünfte Gliederungsebene</a:t>
            </a:r>
            <a:endParaRPr b="0" lang="de-DE" sz="1500" spc="-1" strike="noStrike">
              <a:latin typeface="Bitstream Vera Serif"/>
            </a:endParaRPr>
          </a:p>
          <a:p>
            <a:pPr lvl="5" marL="2592000" indent="-216000">
              <a:lnSpc>
                <a:spcPct val="100000"/>
              </a:lnSpc>
              <a:spcAft>
                <a:spcPts val="283"/>
              </a:spcAft>
              <a:buClr>
                <a:srgbClr val="000000"/>
              </a:buClr>
              <a:buSzPct val="45000"/>
              <a:buFont typeface="Wingdings" charset="2"/>
              <a:buChar char=""/>
            </a:pPr>
            <a:r>
              <a:rPr b="0" lang="de-DE" sz="1500" spc="-1" strike="noStrike">
                <a:latin typeface="Bitstream Vera Serif"/>
              </a:rPr>
              <a:t>Sechste Gliederungsebene</a:t>
            </a:r>
            <a:endParaRPr b="0" lang="de-DE" sz="1500" spc="-1" strike="noStrike">
              <a:latin typeface="Bitstream Vera Serif"/>
            </a:endParaRPr>
          </a:p>
          <a:p>
            <a:pPr lvl="6" marL="3024000" indent="-216000">
              <a:lnSpc>
                <a:spcPct val="100000"/>
              </a:lnSpc>
              <a:spcAft>
                <a:spcPts val="283"/>
              </a:spcAft>
              <a:buClr>
                <a:srgbClr val="000000"/>
              </a:buClr>
              <a:buSzPct val="45000"/>
              <a:buFont typeface="Wingdings" charset="2"/>
              <a:buChar char=""/>
            </a:pPr>
            <a:r>
              <a:rPr b="0" lang="de-DE" sz="1500" spc="-1" strike="noStrike">
                <a:latin typeface="Bitstream Vera Serif"/>
              </a:rPr>
              <a:t>Siebente Gliederungsebene</a:t>
            </a:r>
            <a:endParaRPr b="0" lang="de-DE" sz="1500" spc="-1" strike="noStrike">
              <a:latin typeface="Bitstream Vera Serif"/>
            </a:endParaRPr>
          </a:p>
          <a:p>
            <a:pPr lvl="7" marL="3456000" indent="-216000">
              <a:lnSpc>
                <a:spcPct val="100000"/>
              </a:lnSpc>
              <a:spcAft>
                <a:spcPts val="283"/>
              </a:spcAft>
              <a:buClr>
                <a:srgbClr val="000000"/>
              </a:buClr>
              <a:buSzPct val="45000"/>
              <a:buFont typeface="Wingdings" charset="2"/>
              <a:buChar char=""/>
            </a:pPr>
            <a:r>
              <a:rPr b="0" lang="de-DE" sz="1500" spc="-1" strike="noStrike">
                <a:latin typeface="Bitstream Vera Serif"/>
              </a:rPr>
              <a:t>Achte Gliederungsebene</a:t>
            </a:r>
            <a:endParaRPr b="0" lang="de-DE" sz="1500" spc="-1" strike="noStrike">
              <a:latin typeface="Bitstream Vera Serif"/>
            </a:endParaRPr>
          </a:p>
          <a:p>
            <a:pPr lvl="8" marL="3888000" indent="-216000">
              <a:lnSpc>
                <a:spcPct val="100000"/>
              </a:lnSpc>
              <a:spcAft>
                <a:spcPts val="283"/>
              </a:spcAft>
              <a:buClr>
                <a:srgbClr val="000000"/>
              </a:buClr>
              <a:buSzPct val="45000"/>
              <a:buFont typeface="Wingdings" charset="2"/>
              <a:buChar char=""/>
            </a:pPr>
            <a:r>
              <a:rPr b="0" lang="de-DE" sz="1500" spc="-1" strike="noStrike">
                <a:latin typeface="Bitstream Vera Serif"/>
              </a:rPr>
              <a:t>Neunte Gliederungsebene</a:t>
            </a:r>
            <a:endParaRPr b="0" lang="de-DE" sz="1500" spc="-1" strike="noStrike">
              <a:latin typeface="Bitstream Vera Serif"/>
            </a:endParaRPr>
          </a:p>
        </p:txBody>
      </p:sp>
      <p:sp>
        <p:nvSpPr>
          <p:cNvPr id="2" name="Rectangle 3"/>
          <p:cNvSpPr/>
          <p:nvPr/>
        </p:nvSpPr>
        <p:spPr>
          <a:xfrm rot="16200000">
            <a:off x="-2208240" y="2831400"/>
            <a:ext cx="5400000" cy="97200"/>
          </a:xfrm>
          <a:prstGeom prst="rect">
            <a:avLst/>
          </a:prstGeom>
          <a:noFill/>
          <a:ln>
            <a:solidFill>
              <a:srgbClr val="000000"/>
            </a:solidFill>
          </a:ln>
        </p:spPr>
      </p:sp>
      <p:sp>
        <p:nvSpPr>
          <p:cNvPr id="3" name="Rectangle 4"/>
          <p:cNvSpPr/>
          <p:nvPr/>
        </p:nvSpPr>
        <p:spPr>
          <a:xfrm rot="10800000">
            <a:off x="178920" y="442800"/>
            <a:ext cx="5400000" cy="39600"/>
          </a:xfrm>
          <a:prstGeom prst="rect">
            <a:avLst/>
          </a:prstGeom>
          <a:noFill/>
          <a:ln>
            <a:solidFill>
              <a:srgbClr val="000000"/>
            </a:solidFill>
          </a:ln>
        </p:spPr>
      </p:sp>
      <p:sp>
        <p:nvSpPr>
          <p:cNvPr id="4" name="Rectangle 5"/>
          <p:cNvSpPr/>
          <p:nvPr/>
        </p:nvSpPr>
        <p:spPr>
          <a:xfrm rot="16200000">
            <a:off x="86400" y="6927840"/>
            <a:ext cx="810000" cy="97200"/>
          </a:xfrm>
          <a:prstGeom prst="rect">
            <a:avLst/>
          </a:prstGeom>
          <a:noFill/>
          <a:ln>
            <a:solidFill>
              <a:srgbClr val="000000"/>
            </a:solidFill>
          </a:ln>
        </p:spPr>
      </p:sp>
      <p:sp>
        <p:nvSpPr>
          <p:cNvPr id="5" name="Rectangle 6"/>
          <p:cNvSpPr/>
          <p:nvPr/>
        </p:nvSpPr>
        <p:spPr>
          <a:xfrm rot="10800000">
            <a:off x="180360" y="7020720"/>
            <a:ext cx="810000" cy="39600"/>
          </a:xfrm>
          <a:prstGeom prst="rect">
            <a:avLst/>
          </a:prstGeom>
          <a:solidFill>
            <a:srgbClr val="000000"/>
          </a:solidFill>
          <a:ln>
            <a:solidFill>
              <a:srgbClr val="000000"/>
            </a:solidFill>
          </a:ln>
        </p:spPr>
      </p:sp>
      <p:sp>
        <p:nvSpPr>
          <p:cNvPr id="6" name="Rectangle 7"/>
          <p:cNvSpPr/>
          <p:nvPr/>
        </p:nvSpPr>
        <p:spPr>
          <a:xfrm>
            <a:off x="1981800" y="7007400"/>
            <a:ext cx="7920000" cy="39600"/>
          </a:xfrm>
          <a:prstGeom prst="rect">
            <a:avLst/>
          </a:prstGeom>
          <a:solidFill>
            <a:srgbClr val="000000"/>
          </a:solidFill>
          <a:ln>
            <a:solidFill>
              <a:srgbClr val="000000"/>
            </a:solidFill>
          </a:ln>
        </p:spPr>
      </p:sp>
      <p:sp>
        <p:nvSpPr>
          <p:cNvPr id="7" name="Rectangle 8"/>
          <p:cNvSpPr/>
          <p:nvPr/>
        </p:nvSpPr>
        <p:spPr>
          <a:xfrm rot="16200000">
            <a:off x="8689320" y="6433200"/>
            <a:ext cx="1800000" cy="97200"/>
          </a:xfrm>
          <a:prstGeom prst="rect">
            <a:avLst/>
          </a:prstGeom>
          <a:solidFill>
            <a:srgbClr val="000000"/>
          </a:solidFill>
          <a:ln>
            <a:solidFill>
              <a:srgbClr val="000000"/>
            </a:solidFill>
          </a:ln>
        </p:spPr>
      </p:sp>
      <p:sp>
        <p:nvSpPr>
          <p:cNvPr id="8" name="TextShape 9"/>
          <p:cNvSpPr txBox="1"/>
          <p:nvPr/>
        </p:nvSpPr>
        <p:spPr>
          <a:xfrm>
            <a:off x="9657360" y="7145280"/>
            <a:ext cx="240120" cy="194040"/>
          </a:xfrm>
          <a:prstGeom prst="rect">
            <a:avLst/>
          </a:prstGeom>
          <a:noFill/>
          <a:ln>
            <a:noFill/>
          </a:ln>
        </p:spPr>
        <p:txBody>
          <a:bodyPr lIns="0" rIns="0" tIns="0" bIns="0">
            <a:noAutofit/>
          </a:bodyPr>
          <a:p>
            <a:pPr algn="ctr"/>
            <a:fld id="{B79F866F-21E1-45E4-B179-7DA14A4B89E2}" type="slidenum">
              <a:rPr b="0" lang="de-DE" sz="1200" spc="-1" strike="noStrike">
                <a:latin typeface="Bitstream Vera Serif"/>
              </a:rPr>
              <a:t>&lt;Foliennummer&gt;</a:t>
            </a:fld>
            <a:endParaRPr b="0" lang="de-DE" sz="1200" spc="-1" strike="noStrike">
              <a:latin typeface="Times New Roman"/>
            </a:endParaRPr>
          </a:p>
        </p:txBody>
      </p:sp>
      <p:pic>
        <p:nvPicPr>
          <p:cNvPr id="9" name="" descr=""/>
          <p:cNvPicPr/>
          <p:nvPr/>
        </p:nvPicPr>
        <p:blipFill>
          <a:blip r:embed="rId2"/>
          <a:stretch/>
        </p:blipFill>
        <p:spPr>
          <a:xfrm>
            <a:off x="8752320" y="21240"/>
            <a:ext cx="1327680" cy="1418760"/>
          </a:xfrm>
          <a:prstGeom prst="rect">
            <a:avLst/>
          </a:prstGeom>
          <a:ln>
            <a:noFill/>
          </a:ln>
        </p:spPr>
      </p:pic>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TextShape 1"/>
          <p:cNvSpPr txBox="1"/>
          <p:nvPr/>
        </p:nvSpPr>
        <p:spPr>
          <a:xfrm>
            <a:off x="740520" y="539640"/>
            <a:ext cx="8607600" cy="1076040"/>
          </a:xfrm>
          <a:prstGeom prst="rect">
            <a:avLst/>
          </a:prstGeom>
          <a:noFill/>
          <a:ln>
            <a:noFill/>
          </a:ln>
        </p:spPr>
        <p:txBody>
          <a:bodyPr lIns="0" rIns="0" tIns="0" bIns="0" anchor="ctr">
            <a:noAutofit/>
          </a:bodyPr>
          <a:p>
            <a:pPr algn="ctr"/>
            <a:r>
              <a:rPr b="0" lang="de-DE" sz="3600" spc="-1" strike="noStrike">
                <a:solidFill>
                  <a:srgbClr val="000000"/>
                </a:solidFill>
                <a:latin typeface="Bitstream Vera Serif"/>
              </a:rPr>
              <a:t>VUCA</a:t>
            </a:r>
            <a:endParaRPr b="0" lang="de-DE" sz="3600" spc="-1" strike="noStrike">
              <a:solidFill>
                <a:srgbClr val="000000"/>
              </a:solidFill>
              <a:latin typeface="Bitstream Vera Serif"/>
            </a:endParaRPr>
          </a:p>
        </p:txBody>
      </p:sp>
      <p:sp>
        <p:nvSpPr>
          <p:cNvPr id="47" name="TextShape 2"/>
          <p:cNvSpPr txBox="1"/>
          <p:nvPr/>
        </p:nvSpPr>
        <p:spPr>
          <a:xfrm>
            <a:off x="752400" y="1471680"/>
            <a:ext cx="8607600" cy="5533920"/>
          </a:xfrm>
          <a:prstGeom prst="rect">
            <a:avLst/>
          </a:prstGeom>
          <a:noFill/>
          <a:ln>
            <a:noFill/>
          </a:ln>
        </p:spPr>
        <p:txBody>
          <a:bodyPr lIns="0" rIns="0" tIns="0" bIns="0">
            <a:noAutofit/>
          </a:bodyPr>
          <a:p>
            <a:pPr marL="432000">
              <a:spcAft>
                <a:spcPts val="1417"/>
              </a:spcAft>
              <a:buClr>
                <a:srgbClr val="000000"/>
              </a:buClr>
              <a:buSzPct val="45000"/>
              <a:buFont typeface="Wingdings" charset="2"/>
              <a:buChar char=""/>
            </a:pPr>
            <a:r>
              <a:rPr b="0" lang="de-DE" sz="2600" spc="-1" strike="noStrike">
                <a:latin typeface="Bitstream Vera Serif"/>
              </a:rPr>
              <a:t>Volatility (Volatilität): </a:t>
            </a:r>
            <a:br/>
            <a:r>
              <a:rPr b="0" lang="de-DE" sz="2600" spc="-1" strike="noStrike">
                <a:latin typeface="Bitstream Vera Serif"/>
              </a:rPr>
              <a:t>Die Geschwindigkeit und das Ausmaß, mit dem sich Dinge ändern, sind hoch.</a:t>
            </a:r>
            <a:endParaRPr b="0" lang="de-DE" sz="2600" spc="-1" strike="noStrike">
              <a:latin typeface="Bitstream Vera Serif"/>
            </a:endParaRPr>
          </a:p>
          <a:p>
            <a:pPr marL="432000">
              <a:spcAft>
                <a:spcPts val="1417"/>
              </a:spcAft>
              <a:buClr>
                <a:srgbClr val="000000"/>
              </a:buClr>
              <a:buSzPct val="45000"/>
              <a:buFont typeface="Wingdings" charset="2"/>
              <a:buChar char=""/>
            </a:pPr>
            <a:r>
              <a:rPr b="0" lang="de-DE" sz="2600" spc="-1" strike="noStrike">
                <a:latin typeface="Bitstream Vera Serif"/>
              </a:rPr>
              <a:t>Uncertainty (Ungewissheit): </a:t>
            </a:r>
            <a:br/>
            <a:r>
              <a:rPr b="0" lang="de-DE" sz="2600" spc="-1" strike="noStrike">
                <a:latin typeface="Bitstream Vera Serif"/>
              </a:rPr>
              <a:t>Es gibt eine hohe Unsicherheit über zukünftige Ereignisse und Entwicklungen.</a:t>
            </a:r>
            <a:endParaRPr b="0" lang="de-DE" sz="2600" spc="-1" strike="noStrike">
              <a:latin typeface="Bitstream Vera Serif"/>
            </a:endParaRPr>
          </a:p>
          <a:p>
            <a:pPr marL="432000">
              <a:spcAft>
                <a:spcPts val="1417"/>
              </a:spcAft>
              <a:buClr>
                <a:srgbClr val="000000"/>
              </a:buClr>
              <a:buSzPct val="45000"/>
              <a:buFont typeface="Wingdings" charset="2"/>
              <a:buChar char=""/>
            </a:pPr>
            <a:r>
              <a:rPr b="0" lang="de-DE" sz="2600" spc="-1" strike="noStrike">
                <a:latin typeface="Bitstream Vera Serif"/>
              </a:rPr>
              <a:t>Complexity (Komplexität): </a:t>
            </a:r>
            <a:br/>
            <a:r>
              <a:rPr b="0" lang="de-DE" sz="2600" spc="-1" strike="noStrike">
                <a:latin typeface="Bitstream Vera Serif"/>
              </a:rPr>
              <a:t>Die Welt ist immer komplexer und vernetzter geworden.</a:t>
            </a:r>
            <a:endParaRPr b="0" lang="de-DE" sz="2600" spc="-1" strike="noStrike">
              <a:latin typeface="Bitstream Vera Serif"/>
            </a:endParaRPr>
          </a:p>
          <a:p>
            <a:pPr marL="432000">
              <a:spcAft>
                <a:spcPts val="1417"/>
              </a:spcAft>
              <a:buClr>
                <a:srgbClr val="000000"/>
              </a:buClr>
              <a:buSzPct val="45000"/>
              <a:buFont typeface="Wingdings" charset="2"/>
              <a:buChar char=""/>
            </a:pPr>
            <a:r>
              <a:rPr b="0" lang="de-DE" sz="2600" spc="-1" strike="noStrike">
                <a:latin typeface="Bitstream Vera Serif"/>
              </a:rPr>
              <a:t>Ambiguity (Mehrdeutigkeit):</a:t>
            </a:r>
            <a:br/>
            <a:r>
              <a:rPr b="0" lang="de-DE" sz="2600" spc="-1" strike="noStrike">
                <a:latin typeface="Bitstream Vera Serif"/>
              </a:rPr>
              <a:t>Informationen können mehrdeutig sein, und es gibt häufig verschiedene Interpretationen und Perspektiven.</a:t>
            </a:r>
            <a:endParaRPr b="0" lang="de-DE" sz="2600" spc="-1" strike="noStrike">
              <a:latin typeface="Bitstream Vera Serif"/>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1">
                                  <p:stCondLst>
                                    <p:cond delay="0"/>
                                  </p:stCondLst>
                                  <p:childTnLst>
                                    <p:set>
                                      <p:cBhvr>
                                        <p:cTn id="6" dur="0" fill="hold">
                                          <p:stCondLst>
                                            <p:cond delay="0"/>
                                          </p:stCondLst>
                                        </p:cTn>
                                        <p:tgtEl>
                                          <p:spTgt spid="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nodeType="clickEffect" fill="hold" presetClass="entr" presetID="1">
                                  <p:stCondLst>
                                    <p:cond delay="0"/>
                                  </p:stCondLst>
                                  <p:childTnLst>
                                    <p:set>
                                      <p:cBhvr>
                                        <p:cTn id="10" dur="0" fill="hold">
                                          <p:stCondLst>
                                            <p:cond delay="0"/>
                                          </p:stCondLst>
                                        </p:cTn>
                                        <p:tgtEl>
                                          <p:spTgt spid="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nodeType="clickEffect" fill="hold" presetClass="entr" presetID="1">
                                  <p:stCondLst>
                                    <p:cond delay="0"/>
                                  </p:stCondLst>
                                  <p:childTnLst>
                                    <p:set>
                                      <p:cBhvr>
                                        <p:cTn id="14" dur="0" fill="hold">
                                          <p:stCondLst>
                                            <p:cond delay="0"/>
                                          </p:stCondLst>
                                        </p:cTn>
                                        <p:tgtEl>
                                          <p:spTgt spid="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nodeType="clickEffect" fill="hold" presetClass="entr" presetID="1">
                                  <p:stCondLst>
                                    <p:cond delay="0"/>
                                  </p:stCondLst>
                                  <p:childTnLst>
                                    <p:set>
                                      <p:cBhvr>
                                        <p:cTn id="18" dur="0" fill="hold">
                                          <p:stCondLst>
                                            <p:cond delay="0"/>
                                          </p:stCondLst>
                                        </p:cTn>
                                        <p:tgtEl>
                                          <p:spTgt spid="47">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TextShape 1"/>
          <p:cNvSpPr txBox="1"/>
          <p:nvPr/>
        </p:nvSpPr>
        <p:spPr>
          <a:xfrm>
            <a:off x="740520" y="539640"/>
            <a:ext cx="8607600" cy="1076040"/>
          </a:xfrm>
          <a:prstGeom prst="rect">
            <a:avLst/>
          </a:prstGeom>
          <a:noFill/>
          <a:ln>
            <a:noFill/>
          </a:ln>
        </p:spPr>
        <p:txBody>
          <a:bodyPr lIns="0" rIns="0" tIns="0" bIns="0" anchor="ctr">
            <a:noAutofit/>
          </a:bodyPr>
          <a:p>
            <a:pPr algn="ctr"/>
            <a:r>
              <a:rPr b="0" lang="de-DE" sz="3600" spc="-1" strike="noStrike">
                <a:solidFill>
                  <a:srgbClr val="000000"/>
                </a:solidFill>
                <a:latin typeface="Bitstream Vera Serif"/>
              </a:rPr>
              <a:t>VUCA</a:t>
            </a:r>
            <a:endParaRPr b="0" lang="de-DE" sz="3600" spc="-1" strike="noStrike">
              <a:solidFill>
                <a:srgbClr val="000000"/>
              </a:solidFill>
              <a:latin typeface="Bitstream Vera Serif"/>
            </a:endParaRPr>
          </a:p>
        </p:txBody>
      </p:sp>
      <p:sp>
        <p:nvSpPr>
          <p:cNvPr id="49" name="TextShape 2"/>
          <p:cNvSpPr txBox="1"/>
          <p:nvPr/>
        </p:nvSpPr>
        <p:spPr>
          <a:xfrm>
            <a:off x="752400" y="1471680"/>
            <a:ext cx="8607600" cy="5533920"/>
          </a:xfrm>
          <a:prstGeom prst="rect">
            <a:avLst/>
          </a:prstGeom>
          <a:noFill/>
          <a:ln>
            <a:noFill/>
          </a:ln>
        </p:spPr>
        <p:txBody>
          <a:bodyPr lIns="0" rIns="0" tIns="0" bIns="0">
            <a:noAutofit/>
          </a:bodyPr>
          <a:p>
            <a:pPr marL="432000">
              <a:spcAft>
                <a:spcPts val="1417"/>
              </a:spcAft>
              <a:buClr>
                <a:srgbClr val="000000"/>
              </a:buClr>
              <a:buSzPct val="45000"/>
              <a:buFont typeface="Wingdings" charset="2"/>
              <a:buChar char=""/>
            </a:pPr>
            <a:r>
              <a:rPr b="0" lang="de-DE" sz="2600" spc="-1" strike="noStrike">
                <a:latin typeface="Bitstream Vera Serif"/>
              </a:rPr>
              <a:t>Volatility (Volatilität): </a:t>
            </a:r>
            <a:br/>
            <a:r>
              <a:rPr b="0" lang="de-DE" sz="2600" spc="-1" strike="noStrike">
                <a:latin typeface="Bitstream Vera Serif"/>
              </a:rPr>
              <a:t>Die Geschwindigkeit und das Ausmaß, mit dem sich Dinge ändern, sind hoch.</a:t>
            </a:r>
            <a:endParaRPr b="0" lang="de-DE" sz="2600" spc="-1" strike="noStrike">
              <a:latin typeface="Bitstream Vera Serif"/>
            </a:endParaRPr>
          </a:p>
          <a:p>
            <a:pPr marL="432000">
              <a:spcAft>
                <a:spcPts val="1417"/>
              </a:spcAft>
              <a:buClr>
                <a:srgbClr val="000000"/>
              </a:buClr>
              <a:buSzPct val="45000"/>
              <a:buFont typeface="Wingdings" charset="2"/>
              <a:buChar char=""/>
            </a:pPr>
            <a:r>
              <a:rPr b="0" lang="de-DE" sz="2600" spc="-1" strike="noStrike">
                <a:latin typeface="Bitstream Vera Serif"/>
              </a:rPr>
              <a:t>Uncertainty (Ungewissheit): </a:t>
            </a:r>
            <a:br/>
            <a:r>
              <a:rPr b="0" lang="de-DE" sz="2600" spc="-1" strike="noStrike">
                <a:latin typeface="Bitstream Vera Serif"/>
              </a:rPr>
              <a:t>Es gibt eine hohe Unsicherheit über zukünftige Ereignisse und Entwicklungen.</a:t>
            </a:r>
            <a:endParaRPr b="0" lang="de-DE" sz="2600" spc="-1" strike="noStrike">
              <a:latin typeface="Bitstream Vera Serif"/>
            </a:endParaRPr>
          </a:p>
          <a:p>
            <a:pPr marL="432000">
              <a:spcAft>
                <a:spcPts val="1417"/>
              </a:spcAft>
              <a:buClr>
                <a:srgbClr val="000000"/>
              </a:buClr>
              <a:buSzPct val="45000"/>
              <a:buFont typeface="Wingdings" charset="2"/>
              <a:buChar char=""/>
            </a:pPr>
            <a:r>
              <a:rPr b="0" lang="de-DE" sz="2600" spc="-1" strike="noStrike">
                <a:latin typeface="Bitstream Vera Serif"/>
              </a:rPr>
              <a:t>Complexity (Komplexität): </a:t>
            </a:r>
            <a:br/>
            <a:r>
              <a:rPr b="0" lang="de-DE" sz="2600" spc="-1" strike="noStrike">
                <a:latin typeface="Bitstream Vera Serif"/>
              </a:rPr>
              <a:t>Die Welt ist immer komplexer und vernetzter geworden.</a:t>
            </a:r>
            <a:endParaRPr b="0" lang="de-DE" sz="2600" spc="-1" strike="noStrike">
              <a:latin typeface="Bitstream Vera Serif"/>
            </a:endParaRPr>
          </a:p>
          <a:p>
            <a:pPr marL="432000">
              <a:spcAft>
                <a:spcPts val="1417"/>
              </a:spcAft>
              <a:buClr>
                <a:srgbClr val="000000"/>
              </a:buClr>
              <a:buSzPct val="45000"/>
              <a:buFont typeface="Wingdings" charset="2"/>
              <a:buChar char=""/>
            </a:pPr>
            <a:r>
              <a:rPr b="0" lang="de-DE" sz="2600" spc="-1" strike="noStrike">
                <a:latin typeface="Bitstream Vera Serif"/>
              </a:rPr>
              <a:t>Ambiguity (Mehrdeutigkeit):</a:t>
            </a:r>
            <a:br/>
            <a:r>
              <a:rPr b="0" lang="de-DE" sz="2600" spc="-1" strike="noStrike">
                <a:latin typeface="Bitstream Vera Serif"/>
              </a:rPr>
              <a:t>Informationen können mehrdeutig sein, und es gibt häufig verschiedene Interpretationen und Perspektiven.</a:t>
            </a:r>
            <a:endParaRPr b="0" lang="de-DE" sz="2600" spc="-1" strike="noStrike">
              <a:latin typeface="Bitstream Vera Serif"/>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childTnLst>
                  <p:par>
                    <p:cTn id="21" fill="hold">
                      <p:stCondLst>
                        <p:cond delay="indefinite"/>
                      </p:stCondLst>
                      <p:childTnLst>
                        <p:par>
                          <p:cTn id="22" fill="hold">
                            <p:stCondLst>
                              <p:cond delay="0"/>
                            </p:stCondLst>
                            <p:childTnLst>
                              <p:par>
                                <p:cTn id="23" nodeType="clickEffect" fill="hold" presetClass="entr" presetID="2" presetSubtype="4">
                                  <p:stCondLst>
                                    <p:cond delay="0"/>
                                  </p:stCondLst>
                                  <p:childTnLst>
                                    <p:set>
                                      <p:cBhvr>
                                        <p:cTn id="24" dur="1" fill="hold">
                                          <p:stCondLst>
                                            <p:cond delay="0"/>
                                          </p:stCondLst>
                                        </p:cTn>
                                        <p:tgtEl>
                                          <p:spTgt spid="49">
                                            <p:txEl>
                                              <p:pRg st="1" end="1"/>
                                            </p:txEl>
                                          </p:spTgt>
                                        </p:tgtEl>
                                        <p:attrNameLst>
                                          <p:attrName>style.visibility</p:attrName>
                                        </p:attrNameLst>
                                      </p:cBhvr>
                                      <p:to>
                                        <p:strVal val="visible"/>
                                      </p:to>
                                    </p:set>
                                    <p:anim calcmode="lin" valueType="num">
                                      <p:cBhvr additive="repl">
                                        <p:cTn id="25" dur="500" fill="hold"/>
                                        <p:tgtEl>
                                          <p:spTgt spid="49">
                                            <p:txEl>
                                              <p:pRg st="1" end="1"/>
                                            </p:txEl>
                                          </p:spTgt>
                                        </p:tgtEl>
                                        <p:attrNameLst>
                                          <p:attrName>ppt_x</p:attrName>
                                        </p:attrNameLst>
                                      </p:cBhvr>
                                      <p:tavLst>
                                        <p:tav tm="0">
                                          <p:val>
                                            <p:strVal val="#ppt_x"/>
                                          </p:val>
                                        </p:tav>
                                        <p:tav tm="100000">
                                          <p:val>
                                            <p:strVal val="#ppt_x"/>
                                          </p:val>
                                        </p:tav>
                                      </p:tavLst>
                                    </p:anim>
                                    <p:anim calcmode="lin" valueType="num">
                                      <p:cBhvr additive="repl">
                                        <p:cTn id="26" dur="500" fill="hold"/>
                                        <p:tgtEl>
                                          <p:spTgt spid="4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nodeType="clickEffect" fill="hold" presetClass="entr" presetID="2" presetSubtype="4">
                                  <p:stCondLst>
                                    <p:cond delay="0"/>
                                  </p:stCondLst>
                                  <p:childTnLst>
                                    <p:set>
                                      <p:cBhvr>
                                        <p:cTn id="30" dur="1" fill="hold">
                                          <p:stCondLst>
                                            <p:cond delay="0"/>
                                          </p:stCondLst>
                                        </p:cTn>
                                        <p:tgtEl>
                                          <p:spTgt spid="49">
                                            <p:txEl>
                                              <p:pRg st="0" end="0"/>
                                            </p:txEl>
                                          </p:spTgt>
                                        </p:tgtEl>
                                        <p:attrNameLst>
                                          <p:attrName>style.visibility</p:attrName>
                                        </p:attrNameLst>
                                      </p:cBhvr>
                                      <p:to>
                                        <p:strVal val="visible"/>
                                      </p:to>
                                    </p:set>
                                    <p:anim calcmode="lin" valueType="num">
                                      <p:cBhvr additive="repl">
                                        <p:cTn id="31" dur="500" fill="hold"/>
                                        <p:tgtEl>
                                          <p:spTgt spid="49">
                                            <p:txEl>
                                              <p:pRg st="0" end="0"/>
                                            </p:txEl>
                                          </p:spTgt>
                                        </p:tgtEl>
                                        <p:attrNameLst>
                                          <p:attrName>ppt_x</p:attrName>
                                        </p:attrNameLst>
                                      </p:cBhvr>
                                      <p:tavLst>
                                        <p:tav tm="0">
                                          <p:val>
                                            <p:strVal val="#ppt_x"/>
                                          </p:val>
                                        </p:tav>
                                        <p:tav tm="100000">
                                          <p:val>
                                            <p:strVal val="#ppt_x"/>
                                          </p:val>
                                        </p:tav>
                                      </p:tavLst>
                                    </p:anim>
                                    <p:anim calcmode="lin" valueType="num">
                                      <p:cBhvr additive="repl">
                                        <p:cTn id="32" dur="500" fill="hold"/>
                                        <p:tgtEl>
                                          <p:spTgt spid="4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nodeType="clickEffect" fill="hold" presetClass="entr" presetID="2" presetSubtype="4">
                                  <p:stCondLst>
                                    <p:cond delay="0"/>
                                  </p:stCondLst>
                                  <p:childTnLst>
                                    <p:set>
                                      <p:cBhvr>
                                        <p:cTn id="36" dur="1" fill="hold">
                                          <p:stCondLst>
                                            <p:cond delay="0"/>
                                          </p:stCondLst>
                                        </p:cTn>
                                        <p:tgtEl>
                                          <p:spTgt spid="49">
                                            <p:txEl>
                                              <p:pRg st="2" end="2"/>
                                            </p:txEl>
                                          </p:spTgt>
                                        </p:tgtEl>
                                        <p:attrNameLst>
                                          <p:attrName>style.visibility</p:attrName>
                                        </p:attrNameLst>
                                      </p:cBhvr>
                                      <p:to>
                                        <p:strVal val="visible"/>
                                      </p:to>
                                    </p:set>
                                    <p:anim calcmode="lin" valueType="num">
                                      <p:cBhvr additive="repl">
                                        <p:cTn id="37" dur="500" fill="hold"/>
                                        <p:tgtEl>
                                          <p:spTgt spid="49">
                                            <p:txEl>
                                              <p:pRg st="2" end="2"/>
                                            </p:txEl>
                                          </p:spTgt>
                                        </p:tgtEl>
                                        <p:attrNameLst>
                                          <p:attrName>ppt_x</p:attrName>
                                        </p:attrNameLst>
                                      </p:cBhvr>
                                      <p:tavLst>
                                        <p:tav tm="0">
                                          <p:val>
                                            <p:strVal val="#ppt_x"/>
                                          </p:val>
                                        </p:tav>
                                        <p:tav tm="100000">
                                          <p:val>
                                            <p:strVal val="#ppt_x"/>
                                          </p:val>
                                        </p:tav>
                                      </p:tavLst>
                                    </p:anim>
                                    <p:anim calcmode="lin" valueType="num">
                                      <p:cBhvr additive="repl">
                                        <p:cTn id="38" dur="500" fill="hold"/>
                                        <p:tgtEl>
                                          <p:spTgt spid="4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nodeType="clickEffect" fill="hold" presetClass="entr" presetID="2" presetSubtype="4">
                                  <p:stCondLst>
                                    <p:cond delay="0"/>
                                  </p:stCondLst>
                                  <p:childTnLst>
                                    <p:set>
                                      <p:cBhvr>
                                        <p:cTn id="42" dur="1" fill="hold">
                                          <p:stCondLst>
                                            <p:cond delay="0"/>
                                          </p:stCondLst>
                                        </p:cTn>
                                        <p:tgtEl>
                                          <p:spTgt spid="49">
                                            <p:txEl>
                                              <p:pRg st="3" end="3"/>
                                            </p:txEl>
                                          </p:spTgt>
                                        </p:tgtEl>
                                        <p:attrNameLst>
                                          <p:attrName>style.visibility</p:attrName>
                                        </p:attrNameLst>
                                      </p:cBhvr>
                                      <p:to>
                                        <p:strVal val="visible"/>
                                      </p:to>
                                    </p:set>
                                    <p:anim calcmode="lin" valueType="num">
                                      <p:cBhvr additive="repl">
                                        <p:cTn id="43" dur="500" fill="hold"/>
                                        <p:tgtEl>
                                          <p:spTgt spid="49">
                                            <p:txEl>
                                              <p:pRg st="3" end="3"/>
                                            </p:txEl>
                                          </p:spTgt>
                                        </p:tgtEl>
                                        <p:attrNameLst>
                                          <p:attrName>ppt_x</p:attrName>
                                        </p:attrNameLst>
                                      </p:cBhvr>
                                      <p:tavLst>
                                        <p:tav tm="0">
                                          <p:val>
                                            <p:strVal val="#ppt_x"/>
                                          </p:val>
                                        </p:tav>
                                        <p:tav tm="100000">
                                          <p:val>
                                            <p:strVal val="#ppt_x"/>
                                          </p:val>
                                        </p:tav>
                                      </p:tavLst>
                                    </p:anim>
                                    <p:anim calcmode="lin" valueType="num">
                                      <p:cBhvr additive="repl">
                                        <p:cTn id="44" dur="500" fill="hold"/>
                                        <p:tgtEl>
                                          <p:spTgt spid="4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TextShape 1"/>
          <p:cNvSpPr txBox="1"/>
          <p:nvPr/>
        </p:nvSpPr>
        <p:spPr>
          <a:xfrm>
            <a:off x="740520" y="539640"/>
            <a:ext cx="8607600" cy="1076040"/>
          </a:xfrm>
          <a:prstGeom prst="rect">
            <a:avLst/>
          </a:prstGeom>
          <a:noFill/>
          <a:ln>
            <a:noFill/>
          </a:ln>
        </p:spPr>
        <p:txBody>
          <a:bodyPr lIns="0" rIns="0" tIns="0" bIns="0" anchor="ctr">
            <a:noAutofit/>
          </a:bodyPr>
          <a:p>
            <a:pPr algn="ctr"/>
            <a:r>
              <a:rPr b="0" lang="de-DE" sz="3600" spc="-1" strike="noStrike">
                <a:solidFill>
                  <a:srgbClr val="000000"/>
                </a:solidFill>
                <a:latin typeface="Bitstream Vera Serif"/>
              </a:rPr>
              <a:t>Der Weg</a:t>
            </a:r>
            <a:endParaRPr b="0" lang="de-DE" sz="3600" spc="-1" strike="noStrike">
              <a:solidFill>
                <a:srgbClr val="000000"/>
              </a:solidFill>
              <a:latin typeface="Bitstream Vera Serif"/>
            </a:endParaRPr>
          </a:p>
        </p:txBody>
      </p:sp>
      <p:sp>
        <p:nvSpPr>
          <p:cNvPr id="51" name="TextShape 2"/>
          <p:cNvSpPr txBox="1"/>
          <p:nvPr/>
        </p:nvSpPr>
        <p:spPr>
          <a:xfrm>
            <a:off x="740520" y="2066400"/>
            <a:ext cx="8799480" cy="4797720"/>
          </a:xfrm>
          <a:prstGeom prst="rect">
            <a:avLst/>
          </a:prstGeom>
          <a:noFill/>
          <a:ln>
            <a:noFill/>
          </a:ln>
        </p:spPr>
        <p:txBody>
          <a:bodyPr lIns="0" rIns="0" tIns="0" bIns="0">
            <a:noAutofit/>
          </a:bodyPr>
          <a:p>
            <a:pPr marL="432000">
              <a:spcAft>
                <a:spcPts val="1417"/>
              </a:spcAft>
              <a:buClr>
                <a:srgbClr val="000000"/>
              </a:buClr>
              <a:buSzPct val="45000"/>
              <a:buFont typeface="Wingdings" charset="2"/>
              <a:buChar char=""/>
            </a:pPr>
            <a:r>
              <a:rPr b="0" lang="de-DE" sz="2600" spc="-1" strike="noStrike">
                <a:latin typeface="Bitstream Vera Serif"/>
              </a:rPr>
              <a:t>Johannes 14, 6</a:t>
            </a:r>
            <a:endParaRPr b="0" lang="de-DE" sz="2600" spc="-1" strike="noStrike">
              <a:latin typeface="Bitstream Vera Serif"/>
            </a:endParaRPr>
          </a:p>
          <a:p>
            <a:pPr marL="432000">
              <a:spcAft>
                <a:spcPts val="1417"/>
              </a:spcAft>
              <a:buClr>
                <a:srgbClr val="000000"/>
              </a:buClr>
              <a:buSzPct val="45000"/>
              <a:buFont typeface="Wingdings" charset="2"/>
              <a:buChar char=""/>
            </a:pPr>
            <a:r>
              <a:rPr b="0" lang="de-DE" sz="2600" spc="-1" strike="noStrike">
                <a:latin typeface="Bitstream Vera Serif"/>
              </a:rPr>
              <a:t>Ich bin der Weg, die Wahrheit und das Leben. </a:t>
            </a:r>
            <a:br/>
            <a:r>
              <a:rPr b="0" lang="de-DE" sz="2600" spc="-1" strike="noStrike">
                <a:latin typeface="Bitstream Vera Serif"/>
              </a:rPr>
              <a:t>Niemand kommt zum Vater außer durch mich.</a:t>
            </a:r>
            <a:endParaRPr b="0" lang="de-DE" sz="2600" spc="-1" strike="noStrike">
              <a:latin typeface="Bitstream Vera Serif"/>
            </a:endParaRPr>
          </a:p>
          <a:p>
            <a:pPr marL="432000">
              <a:spcAft>
                <a:spcPts val="1417"/>
              </a:spcAft>
              <a:buClr>
                <a:srgbClr val="000000"/>
              </a:buClr>
              <a:buSzPct val="45000"/>
              <a:buFont typeface="Wingdings" charset="2"/>
              <a:buChar char=""/>
            </a:pPr>
            <a:br/>
            <a:br/>
            <a:r>
              <a:rPr b="0" lang="de-DE" sz="2600" spc="-1" strike="noStrike">
                <a:latin typeface="Bitstream Vera Serif"/>
              </a:rPr>
              <a:t>Psalm 119, 105</a:t>
            </a:r>
            <a:endParaRPr b="0" lang="de-DE" sz="2600" spc="-1" strike="noStrike">
              <a:latin typeface="Bitstream Vera Serif"/>
            </a:endParaRPr>
          </a:p>
          <a:p>
            <a:pPr marL="432000">
              <a:spcAft>
                <a:spcPts val="1417"/>
              </a:spcAft>
              <a:buClr>
                <a:srgbClr val="000000"/>
              </a:buClr>
              <a:buSzPct val="45000"/>
              <a:buFont typeface="Wingdings" charset="2"/>
              <a:buChar char=""/>
            </a:pPr>
            <a:r>
              <a:rPr b="0" lang="de-DE" sz="2600" spc="-1" strike="noStrike">
                <a:latin typeface="Bitstream Vera Serif"/>
              </a:rPr>
              <a:t>Dein Wort ist eine Leuchte für meinen Fuß</a:t>
            </a:r>
            <a:br/>
            <a:r>
              <a:rPr b="0" lang="de-DE" sz="2600" spc="-1" strike="noStrike">
                <a:latin typeface="Bitstream Vera Serif"/>
              </a:rPr>
              <a:t> und ein Licht auf meinem Weg.</a:t>
            </a:r>
            <a:endParaRPr b="0" lang="de-DE" sz="2600" spc="-1" strike="noStrike">
              <a:latin typeface="Bitstream Vera Serif"/>
            </a:endParaRPr>
          </a:p>
        </p:txBody>
      </p:sp>
    </p:spTree>
  </p:cSld>
  <mc:AlternateContent>
    <mc:Choice Requires="p14">
      <p:transition spd="slow" p14:dur="2000"/>
    </mc:Choice>
    <mc:Fallback>
      <p:transition spd="slow"/>
    </mc:Fallback>
  </mc:AlternateContent>
  <p:timing>
    <p:tnLst>
      <p:par>
        <p:cTn id="45" dur="indefinite" restart="never" nodeType="tmRoot">
          <p:childTnLst>
            <p:seq>
              <p:cTn id="46" dur="indefinite" nodeType="mainSeq">
                <p:childTnLst>
                  <p:par>
                    <p:cTn id="47" fill="hold">
                      <p:stCondLst>
                        <p:cond delay="indefinite"/>
                      </p:stCondLst>
                      <p:childTnLst>
                        <p:par>
                          <p:cTn id="48" fill="hold">
                            <p:stCondLst>
                              <p:cond delay="0"/>
                            </p:stCondLst>
                            <p:childTnLst>
                              <p:par>
                                <p:cTn id="49" nodeType="clickEffect" fill="hold" presetClass="entr" presetID="1">
                                  <p:stCondLst>
                                    <p:cond delay="0"/>
                                  </p:stCondLst>
                                  <p:childTnLst>
                                    <p:set>
                                      <p:cBhvr>
                                        <p:cTn id="50" dur="1" fill="hold">
                                          <p:stCondLst>
                                            <p:cond delay="0"/>
                                          </p:stCondLst>
                                        </p:cTn>
                                        <p:tgtEl>
                                          <p:spTgt spid="51">
                                            <p:txEl>
                                              <p:pRg st="2" end="2"/>
                                            </p:txEl>
                                          </p:spTgt>
                                        </p:tgtEl>
                                        <p:attrNameLst>
                                          <p:attrName>style.visibility</p:attrName>
                                        </p:attrNameLst>
                                      </p:cBhvr>
                                      <p:to>
                                        <p:strVal val="visible"/>
                                      </p:to>
                                    </p:set>
                                  </p:childTnLst>
                                </p:cTn>
                              </p:par>
                              <p:par>
                                <p:cTn id="51" nodeType="withEffect" fill="hold" presetClass="entr" presetID="1">
                                  <p:stCondLst>
                                    <p:cond delay="0"/>
                                  </p:stCondLst>
                                  <p:childTnLst>
                                    <p:set>
                                      <p:cBhvr>
                                        <p:cTn id="52" dur="1" fill="hold">
                                          <p:stCondLst>
                                            <p:cond delay="0"/>
                                          </p:stCondLst>
                                        </p:cTn>
                                        <p:tgtEl>
                                          <p:spTgt spid="51">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LibreOffice/6.4.7.2$Linux_X86_64 LibreOffice_project/40$Build-2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2019-07-27T19:49:11Z</dcterms:created>
  <dc:creator/>
  <dc:description>
Diese Vorlage wurde erstmals auf der PrOOo-Box CD veröffentlicht: www.prooo-box.org
Anregungen zur dieser Vorlage und zur PrOOo-Box nehme ich gerne entgegen: rolf@ooo42.org
==================================
The Initial Developer of the Original Code is:
     Rolf Meyer (rolf@ooo42.org)
  Copyrigt: 2004 by Rolf Meyer
  Copyrigt: 2004 by Sun Microsystems, Inc.
All Rights Reserved.
Contributor(s): _______________________________________
Lizenz: LGPL 
==========================================
The Contents of this file are made available subject to the terms
of the following license
       - GNU Lesser General Public License Version 2.1
GNU Lesser General Public License Version 2.1
==========================================
Copyright 2000 by Sun Microsystems, Inc.
901 San Antonio Road, Palo Alto, CA 94303, USA
This library is free software; you can redistribute it and/or
modify it under the terms of the GNU Lesser General Public
License version 2.1, as published by the Free Software Foundation.
This library is distributed in the hope that it will be useful,
but WITHOUT ANY WARRANTY; without even the implied warranty of
MERCHANTABILITY or FITNESS FOR A PARTICULAR PURPOSE.
See the GNU Lesser General Public License for more details.
You should have received a copy of the GNU Lesser General Public
License along with this library; if not, write to the Free Software
Foundation, Inc., 59 Temple Place, Suite 330, Boston,
MA  02111-1307  USA
</dc:description>
  <dc:language>de-DE</dc:language>
  <cp:lastModifiedBy/>
  <cp:revision>1</cp:revision>
  <dc:subject/>
  <dc:title>Cross-white</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fo 1">
    <vt:lpwstr/>
  </property>
  <property fmtid="{D5CDD505-2E9C-101B-9397-08002B2CF9AE}" pid="3" name="Info 2">
    <vt:lpwstr/>
  </property>
  <property fmtid="{D5CDD505-2E9C-101B-9397-08002B2CF9AE}" pid="4" name="Info 3">
    <vt:lpwstr/>
  </property>
  <property fmtid="{D5CDD505-2E9C-101B-9397-08002B2CF9AE}" pid="5" name="Info 4">
    <vt:lpwstr/>
  </property>
</Properties>
</file>