
<file path=[Content_Types].xml><?xml version="1.0" encoding="utf-8"?>
<Types xmlns="http://schemas.openxmlformats.org/package/2006/content-types">
  <Override PartName="/_rels/.rels" ContentType="application/vnd.openxmlformats-package.relationship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_rels/presentation.xml.rels" ContentType="application/vnd.openxmlformats-package.relationships+xml"/>
  <Override PartName="/ppt/media/image1.wmf" ContentType="image/x-wmf"/>
  <Override PartName="/ppt/slideMasters/_rels/slideMaster1.xml.rels" ContentType="application/vnd.openxmlformats-package.relationships+xml"/>
  <Override PartName="/ppt/slideMasters/slideMaster1.xml" ContentType="application/vnd.openxmlformats-officedocument.presentationml.slideMaster+xml"/>
  <Override PartName="/ppt/presentation.xml" ContentType="application/vnd.openxmlformats-officedocument.presentationml.presentation.main+xml"/>
  <Override PartName="/ppt/theme/theme1.xml" ContentType="application/vnd.openxmlformats-officedocument.theme+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_rels/slideLayout8.xml.rels" ContentType="application/vnd.openxmlformats-package.relationships+xml"/>
  <Override PartName="/ppt/slideLayouts/_rels/slideLayout7.xml.rels" ContentType="application/vnd.openxmlformats-package.relationships+xml"/>
  <Override PartName="/ppt/slideLayouts/_rels/slideLayout10.xml.rels" ContentType="application/vnd.openxmlformats-package.relationships+xml"/>
  <Override PartName="/ppt/slideLayouts/_rels/slideLayout2.xml.rels" ContentType="application/vnd.openxmlformats-package.relationships+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11.xml.rels" ContentType="application/vnd.openxmlformats-package.relationships+xml"/>
  <Override PartName="/ppt/slideLayouts/_rels/slideLayout3.xml.rels" ContentType="application/vnd.openxmlformats-package.relationships+xml"/>
  <Override PartName="/ppt/slideLayouts/_rels/slideLayout12.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_rels/slide1.xml.rels" ContentType="application/vnd.openxmlformats-package.relationships+xml"/>
  <Override PartName="/ppt/slides/slide1.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Lst>
  <p:sldSz cx="10080625" cy="7559675"/>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740520" y="539640"/>
            <a:ext cx="8607600" cy="1076040"/>
          </a:xfrm>
          <a:prstGeom prst="rect">
            <a:avLst/>
          </a:prstGeom>
        </p:spPr>
        <p:txBody>
          <a:bodyPr lIns="0" rIns="0" tIns="0" bIns="0" anchor="ctr"/>
          <a:p>
            <a:pPr algn="ctr"/>
            <a:endParaRPr b="0" lang="de-DE" sz="3600" spc="-1" strike="noStrike">
              <a:solidFill>
                <a:srgbClr val="000000"/>
              </a:solidFill>
              <a:latin typeface="Bitstream Vera Serif"/>
            </a:endParaRPr>
          </a:p>
        </p:txBody>
      </p:sp>
      <p:sp>
        <p:nvSpPr>
          <p:cNvPr id="32" name="PlaceHolder 2"/>
          <p:cNvSpPr>
            <a:spLocks noGrp="1"/>
          </p:cNvSpPr>
          <p:nvPr>
            <p:ph type="body"/>
          </p:nvPr>
        </p:nvSpPr>
        <p:spPr>
          <a:xfrm>
            <a:off x="740520" y="2066400"/>
            <a:ext cx="8607600" cy="2288160"/>
          </a:xfrm>
          <a:prstGeom prst="rect">
            <a:avLst/>
          </a:prstGeom>
        </p:spPr>
        <p:txBody>
          <a:bodyPr lIns="0" rIns="0" tIns="0" bIns="0"/>
          <a:p>
            <a:endParaRPr b="0" lang="de-DE" sz="2800" spc="-1" strike="noStrike">
              <a:latin typeface="Bitstream Vera Serif"/>
            </a:endParaRPr>
          </a:p>
        </p:txBody>
      </p:sp>
      <p:sp>
        <p:nvSpPr>
          <p:cNvPr id="33" name="PlaceHolder 3"/>
          <p:cNvSpPr>
            <a:spLocks noGrp="1"/>
          </p:cNvSpPr>
          <p:nvPr>
            <p:ph type="body"/>
          </p:nvPr>
        </p:nvSpPr>
        <p:spPr>
          <a:xfrm>
            <a:off x="740520" y="4572360"/>
            <a:ext cx="8607600" cy="2288160"/>
          </a:xfrm>
          <a:prstGeom prst="rect">
            <a:avLst/>
          </a:prstGeom>
        </p:spPr>
        <p:txBody>
          <a:bodyPr lIns="0" rIns="0" tIns="0" bIns="0"/>
          <a:p>
            <a:endParaRPr b="0" lang="de-DE" sz="2800" spc="-1" strike="noStrike">
              <a:latin typeface="Bitstream Vera Serif"/>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740520" y="539640"/>
            <a:ext cx="8607600" cy="1076040"/>
          </a:xfrm>
          <a:prstGeom prst="rect">
            <a:avLst/>
          </a:prstGeom>
        </p:spPr>
        <p:txBody>
          <a:bodyPr lIns="0" rIns="0" tIns="0" bIns="0" anchor="ctr"/>
          <a:p>
            <a:pPr algn="ctr"/>
            <a:endParaRPr b="0" lang="de-DE" sz="3600" spc="-1" strike="noStrike">
              <a:solidFill>
                <a:srgbClr val="000000"/>
              </a:solidFill>
              <a:latin typeface="Bitstream Vera Serif"/>
            </a:endParaRPr>
          </a:p>
        </p:txBody>
      </p:sp>
      <p:sp>
        <p:nvSpPr>
          <p:cNvPr id="35" name="PlaceHolder 2"/>
          <p:cNvSpPr>
            <a:spLocks noGrp="1"/>
          </p:cNvSpPr>
          <p:nvPr>
            <p:ph type="body"/>
          </p:nvPr>
        </p:nvSpPr>
        <p:spPr>
          <a:xfrm>
            <a:off x="740520" y="2066400"/>
            <a:ext cx="4200480" cy="2288160"/>
          </a:xfrm>
          <a:prstGeom prst="rect">
            <a:avLst/>
          </a:prstGeom>
        </p:spPr>
        <p:txBody>
          <a:bodyPr lIns="0" rIns="0" tIns="0" bIns="0"/>
          <a:p>
            <a:endParaRPr b="0" lang="de-DE" sz="2800" spc="-1" strike="noStrike">
              <a:latin typeface="Bitstream Vera Serif"/>
            </a:endParaRPr>
          </a:p>
        </p:txBody>
      </p:sp>
      <p:sp>
        <p:nvSpPr>
          <p:cNvPr id="36" name="PlaceHolder 3"/>
          <p:cNvSpPr>
            <a:spLocks noGrp="1"/>
          </p:cNvSpPr>
          <p:nvPr>
            <p:ph type="body"/>
          </p:nvPr>
        </p:nvSpPr>
        <p:spPr>
          <a:xfrm>
            <a:off x="5151240" y="2066400"/>
            <a:ext cx="4200480" cy="2288160"/>
          </a:xfrm>
          <a:prstGeom prst="rect">
            <a:avLst/>
          </a:prstGeom>
        </p:spPr>
        <p:txBody>
          <a:bodyPr lIns="0" rIns="0" tIns="0" bIns="0"/>
          <a:p>
            <a:endParaRPr b="0" lang="de-DE" sz="2800" spc="-1" strike="noStrike">
              <a:latin typeface="Bitstream Vera Serif"/>
            </a:endParaRPr>
          </a:p>
        </p:txBody>
      </p:sp>
      <p:sp>
        <p:nvSpPr>
          <p:cNvPr id="37" name="PlaceHolder 4"/>
          <p:cNvSpPr>
            <a:spLocks noGrp="1"/>
          </p:cNvSpPr>
          <p:nvPr>
            <p:ph type="body"/>
          </p:nvPr>
        </p:nvSpPr>
        <p:spPr>
          <a:xfrm>
            <a:off x="740520" y="4572360"/>
            <a:ext cx="4200480" cy="2288160"/>
          </a:xfrm>
          <a:prstGeom prst="rect">
            <a:avLst/>
          </a:prstGeom>
        </p:spPr>
        <p:txBody>
          <a:bodyPr lIns="0" rIns="0" tIns="0" bIns="0"/>
          <a:p>
            <a:endParaRPr b="0" lang="de-DE" sz="2800" spc="-1" strike="noStrike">
              <a:latin typeface="Bitstream Vera Serif"/>
            </a:endParaRPr>
          </a:p>
        </p:txBody>
      </p:sp>
      <p:sp>
        <p:nvSpPr>
          <p:cNvPr id="38" name="PlaceHolder 5"/>
          <p:cNvSpPr>
            <a:spLocks noGrp="1"/>
          </p:cNvSpPr>
          <p:nvPr>
            <p:ph type="body"/>
          </p:nvPr>
        </p:nvSpPr>
        <p:spPr>
          <a:xfrm>
            <a:off x="5151240" y="4572360"/>
            <a:ext cx="4200480" cy="2288160"/>
          </a:xfrm>
          <a:prstGeom prst="rect">
            <a:avLst/>
          </a:prstGeom>
        </p:spPr>
        <p:txBody>
          <a:bodyPr lIns="0" rIns="0" tIns="0" bIns="0"/>
          <a:p>
            <a:endParaRPr b="0" lang="de-DE" sz="2800" spc="-1" strike="noStrike">
              <a:latin typeface="Bitstream Vera Serif"/>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740520" y="539640"/>
            <a:ext cx="8607600" cy="1076040"/>
          </a:xfrm>
          <a:prstGeom prst="rect">
            <a:avLst/>
          </a:prstGeom>
        </p:spPr>
        <p:txBody>
          <a:bodyPr lIns="0" rIns="0" tIns="0" bIns="0" anchor="ctr"/>
          <a:p>
            <a:pPr algn="ctr"/>
            <a:endParaRPr b="0" lang="de-DE" sz="3600" spc="-1" strike="noStrike">
              <a:solidFill>
                <a:srgbClr val="000000"/>
              </a:solidFill>
              <a:latin typeface="Bitstream Vera Serif"/>
            </a:endParaRPr>
          </a:p>
        </p:txBody>
      </p:sp>
      <p:sp>
        <p:nvSpPr>
          <p:cNvPr id="40" name="PlaceHolder 2"/>
          <p:cNvSpPr>
            <a:spLocks noGrp="1"/>
          </p:cNvSpPr>
          <p:nvPr>
            <p:ph type="body"/>
          </p:nvPr>
        </p:nvSpPr>
        <p:spPr>
          <a:xfrm>
            <a:off x="740520" y="2066400"/>
            <a:ext cx="2771280" cy="2288160"/>
          </a:xfrm>
          <a:prstGeom prst="rect">
            <a:avLst/>
          </a:prstGeom>
        </p:spPr>
        <p:txBody>
          <a:bodyPr lIns="0" rIns="0" tIns="0" bIns="0"/>
          <a:p>
            <a:endParaRPr b="0" lang="de-DE" sz="2800" spc="-1" strike="noStrike">
              <a:latin typeface="Bitstream Vera Serif"/>
            </a:endParaRPr>
          </a:p>
        </p:txBody>
      </p:sp>
      <p:sp>
        <p:nvSpPr>
          <p:cNvPr id="41" name="PlaceHolder 3"/>
          <p:cNvSpPr>
            <a:spLocks noGrp="1"/>
          </p:cNvSpPr>
          <p:nvPr>
            <p:ph type="body"/>
          </p:nvPr>
        </p:nvSpPr>
        <p:spPr>
          <a:xfrm>
            <a:off x="3650760" y="2066400"/>
            <a:ext cx="2771280" cy="2288160"/>
          </a:xfrm>
          <a:prstGeom prst="rect">
            <a:avLst/>
          </a:prstGeom>
        </p:spPr>
        <p:txBody>
          <a:bodyPr lIns="0" rIns="0" tIns="0" bIns="0"/>
          <a:p>
            <a:endParaRPr b="0" lang="de-DE" sz="2800" spc="-1" strike="noStrike">
              <a:latin typeface="Bitstream Vera Serif"/>
            </a:endParaRPr>
          </a:p>
        </p:txBody>
      </p:sp>
      <p:sp>
        <p:nvSpPr>
          <p:cNvPr id="42" name="PlaceHolder 4"/>
          <p:cNvSpPr>
            <a:spLocks noGrp="1"/>
          </p:cNvSpPr>
          <p:nvPr>
            <p:ph type="body"/>
          </p:nvPr>
        </p:nvSpPr>
        <p:spPr>
          <a:xfrm>
            <a:off x="6561000" y="2066400"/>
            <a:ext cx="2771280" cy="2288160"/>
          </a:xfrm>
          <a:prstGeom prst="rect">
            <a:avLst/>
          </a:prstGeom>
        </p:spPr>
        <p:txBody>
          <a:bodyPr lIns="0" rIns="0" tIns="0" bIns="0"/>
          <a:p>
            <a:endParaRPr b="0" lang="de-DE" sz="2800" spc="-1" strike="noStrike">
              <a:latin typeface="Bitstream Vera Serif"/>
            </a:endParaRPr>
          </a:p>
        </p:txBody>
      </p:sp>
      <p:sp>
        <p:nvSpPr>
          <p:cNvPr id="43" name="PlaceHolder 5"/>
          <p:cNvSpPr>
            <a:spLocks noGrp="1"/>
          </p:cNvSpPr>
          <p:nvPr>
            <p:ph type="body"/>
          </p:nvPr>
        </p:nvSpPr>
        <p:spPr>
          <a:xfrm>
            <a:off x="740520" y="4572360"/>
            <a:ext cx="2771280" cy="2288160"/>
          </a:xfrm>
          <a:prstGeom prst="rect">
            <a:avLst/>
          </a:prstGeom>
        </p:spPr>
        <p:txBody>
          <a:bodyPr lIns="0" rIns="0" tIns="0" bIns="0"/>
          <a:p>
            <a:endParaRPr b="0" lang="de-DE" sz="2800" spc="-1" strike="noStrike">
              <a:latin typeface="Bitstream Vera Serif"/>
            </a:endParaRPr>
          </a:p>
        </p:txBody>
      </p:sp>
      <p:sp>
        <p:nvSpPr>
          <p:cNvPr id="44" name="PlaceHolder 6"/>
          <p:cNvSpPr>
            <a:spLocks noGrp="1"/>
          </p:cNvSpPr>
          <p:nvPr>
            <p:ph type="body"/>
          </p:nvPr>
        </p:nvSpPr>
        <p:spPr>
          <a:xfrm>
            <a:off x="3650760" y="4572360"/>
            <a:ext cx="2771280" cy="2288160"/>
          </a:xfrm>
          <a:prstGeom prst="rect">
            <a:avLst/>
          </a:prstGeom>
        </p:spPr>
        <p:txBody>
          <a:bodyPr lIns="0" rIns="0" tIns="0" bIns="0"/>
          <a:p>
            <a:endParaRPr b="0" lang="de-DE" sz="2800" spc="-1" strike="noStrike">
              <a:latin typeface="Bitstream Vera Serif"/>
            </a:endParaRPr>
          </a:p>
        </p:txBody>
      </p:sp>
      <p:sp>
        <p:nvSpPr>
          <p:cNvPr id="45" name="PlaceHolder 7"/>
          <p:cNvSpPr>
            <a:spLocks noGrp="1"/>
          </p:cNvSpPr>
          <p:nvPr>
            <p:ph type="body"/>
          </p:nvPr>
        </p:nvSpPr>
        <p:spPr>
          <a:xfrm>
            <a:off x="6561000" y="4572360"/>
            <a:ext cx="2771280" cy="2288160"/>
          </a:xfrm>
          <a:prstGeom prst="rect">
            <a:avLst/>
          </a:prstGeom>
        </p:spPr>
        <p:txBody>
          <a:bodyPr lIns="0" rIns="0" tIns="0" bIns="0"/>
          <a:p>
            <a:endParaRPr b="0" lang="de-DE" sz="2800" spc="-1" strike="noStrike">
              <a:latin typeface="Bitstream Vera Serif"/>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740520" y="539640"/>
            <a:ext cx="8607600" cy="1076040"/>
          </a:xfrm>
          <a:prstGeom prst="rect">
            <a:avLst/>
          </a:prstGeom>
        </p:spPr>
        <p:txBody>
          <a:bodyPr lIns="0" rIns="0" tIns="0" bIns="0" anchor="ctr"/>
          <a:p>
            <a:pPr algn="ctr"/>
            <a:endParaRPr b="0" lang="de-DE" sz="3600" spc="-1" strike="noStrike">
              <a:solidFill>
                <a:srgbClr val="000000"/>
              </a:solidFill>
              <a:latin typeface="Bitstream Vera Serif"/>
            </a:endParaRPr>
          </a:p>
        </p:txBody>
      </p:sp>
      <p:sp>
        <p:nvSpPr>
          <p:cNvPr id="11" name="PlaceHolder 2"/>
          <p:cNvSpPr>
            <a:spLocks noGrp="1"/>
          </p:cNvSpPr>
          <p:nvPr>
            <p:ph type="subTitle"/>
          </p:nvPr>
        </p:nvSpPr>
        <p:spPr>
          <a:xfrm>
            <a:off x="740520" y="2066400"/>
            <a:ext cx="8607600" cy="4797720"/>
          </a:xfrm>
          <a:prstGeom prst="rect">
            <a:avLst/>
          </a:prstGeom>
        </p:spPr>
        <p:txBody>
          <a:bodyPr lIns="0" rIns="0" tIns="0" bIns="0" anchor="ctr"/>
          <a:p>
            <a:pPr algn="ctr"/>
            <a:endParaRPr b="0" lang="de-DE" sz="2800" spc="-1" strike="noStrike">
              <a:latin typeface="Bitstream Vera Serif"/>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740520" y="539640"/>
            <a:ext cx="8607600" cy="1076040"/>
          </a:xfrm>
          <a:prstGeom prst="rect">
            <a:avLst/>
          </a:prstGeom>
        </p:spPr>
        <p:txBody>
          <a:bodyPr lIns="0" rIns="0" tIns="0" bIns="0" anchor="ctr"/>
          <a:p>
            <a:pPr algn="ctr"/>
            <a:endParaRPr b="0" lang="de-DE" sz="3600" spc="-1" strike="noStrike">
              <a:solidFill>
                <a:srgbClr val="000000"/>
              </a:solidFill>
              <a:latin typeface="Bitstream Vera Serif"/>
            </a:endParaRPr>
          </a:p>
        </p:txBody>
      </p:sp>
      <p:sp>
        <p:nvSpPr>
          <p:cNvPr id="13" name="PlaceHolder 2"/>
          <p:cNvSpPr>
            <a:spLocks noGrp="1"/>
          </p:cNvSpPr>
          <p:nvPr>
            <p:ph type="body"/>
          </p:nvPr>
        </p:nvSpPr>
        <p:spPr>
          <a:xfrm>
            <a:off x="740520" y="2066400"/>
            <a:ext cx="8607600" cy="4797720"/>
          </a:xfrm>
          <a:prstGeom prst="rect">
            <a:avLst/>
          </a:prstGeom>
        </p:spPr>
        <p:txBody>
          <a:bodyPr lIns="0" rIns="0" tIns="0" bIns="0"/>
          <a:p>
            <a:endParaRPr b="0" lang="de-DE" sz="2800" spc="-1" strike="noStrike">
              <a:latin typeface="Bitstream Vera Serif"/>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740520" y="539640"/>
            <a:ext cx="8607600" cy="1076040"/>
          </a:xfrm>
          <a:prstGeom prst="rect">
            <a:avLst/>
          </a:prstGeom>
        </p:spPr>
        <p:txBody>
          <a:bodyPr lIns="0" rIns="0" tIns="0" bIns="0" anchor="ctr"/>
          <a:p>
            <a:pPr algn="ctr"/>
            <a:endParaRPr b="0" lang="de-DE" sz="3600" spc="-1" strike="noStrike">
              <a:solidFill>
                <a:srgbClr val="000000"/>
              </a:solidFill>
              <a:latin typeface="Bitstream Vera Serif"/>
            </a:endParaRPr>
          </a:p>
        </p:txBody>
      </p:sp>
      <p:sp>
        <p:nvSpPr>
          <p:cNvPr id="15" name="PlaceHolder 2"/>
          <p:cNvSpPr>
            <a:spLocks noGrp="1"/>
          </p:cNvSpPr>
          <p:nvPr>
            <p:ph type="body"/>
          </p:nvPr>
        </p:nvSpPr>
        <p:spPr>
          <a:xfrm>
            <a:off x="740520" y="2066400"/>
            <a:ext cx="4200480" cy="4797720"/>
          </a:xfrm>
          <a:prstGeom prst="rect">
            <a:avLst/>
          </a:prstGeom>
        </p:spPr>
        <p:txBody>
          <a:bodyPr lIns="0" rIns="0" tIns="0" bIns="0"/>
          <a:p>
            <a:endParaRPr b="0" lang="de-DE" sz="2800" spc="-1" strike="noStrike">
              <a:latin typeface="Bitstream Vera Serif"/>
            </a:endParaRPr>
          </a:p>
        </p:txBody>
      </p:sp>
      <p:sp>
        <p:nvSpPr>
          <p:cNvPr id="16" name="PlaceHolder 3"/>
          <p:cNvSpPr>
            <a:spLocks noGrp="1"/>
          </p:cNvSpPr>
          <p:nvPr>
            <p:ph type="body"/>
          </p:nvPr>
        </p:nvSpPr>
        <p:spPr>
          <a:xfrm>
            <a:off x="5151240" y="2066400"/>
            <a:ext cx="4200480" cy="4797720"/>
          </a:xfrm>
          <a:prstGeom prst="rect">
            <a:avLst/>
          </a:prstGeom>
        </p:spPr>
        <p:txBody>
          <a:bodyPr lIns="0" rIns="0" tIns="0" bIns="0"/>
          <a:p>
            <a:endParaRPr b="0" lang="de-DE" sz="2800" spc="-1" strike="noStrike">
              <a:latin typeface="Bitstream Vera Serif"/>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740520" y="539640"/>
            <a:ext cx="8607600" cy="1076040"/>
          </a:xfrm>
          <a:prstGeom prst="rect">
            <a:avLst/>
          </a:prstGeom>
        </p:spPr>
        <p:txBody>
          <a:bodyPr lIns="0" rIns="0" tIns="0" bIns="0" anchor="ctr"/>
          <a:p>
            <a:pPr algn="ctr"/>
            <a:endParaRPr b="0" lang="de-DE" sz="3600" spc="-1" strike="noStrike">
              <a:solidFill>
                <a:srgbClr val="000000"/>
              </a:solidFill>
              <a:latin typeface="Bitstream Vera Serif"/>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740520" y="539640"/>
            <a:ext cx="8607600" cy="4989240"/>
          </a:xfrm>
          <a:prstGeom prst="rect">
            <a:avLst/>
          </a:prstGeom>
        </p:spPr>
        <p:txBody>
          <a:bodyPr lIns="0" rIns="0" tIns="0" bIns="0" anchor="ctr"/>
          <a:p>
            <a:pPr algn="ctr"/>
            <a:endParaRPr b="0" lang="de-DE" sz="2800" spc="-1" strike="noStrike">
              <a:latin typeface="Bitstream Vera Serif"/>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740520" y="539640"/>
            <a:ext cx="8607600" cy="1076040"/>
          </a:xfrm>
          <a:prstGeom prst="rect">
            <a:avLst/>
          </a:prstGeom>
        </p:spPr>
        <p:txBody>
          <a:bodyPr lIns="0" rIns="0" tIns="0" bIns="0" anchor="ctr"/>
          <a:p>
            <a:pPr algn="ctr"/>
            <a:endParaRPr b="0" lang="de-DE" sz="3600" spc="-1" strike="noStrike">
              <a:solidFill>
                <a:srgbClr val="000000"/>
              </a:solidFill>
              <a:latin typeface="Bitstream Vera Serif"/>
            </a:endParaRPr>
          </a:p>
        </p:txBody>
      </p:sp>
      <p:sp>
        <p:nvSpPr>
          <p:cNvPr id="20" name="PlaceHolder 2"/>
          <p:cNvSpPr>
            <a:spLocks noGrp="1"/>
          </p:cNvSpPr>
          <p:nvPr>
            <p:ph type="body"/>
          </p:nvPr>
        </p:nvSpPr>
        <p:spPr>
          <a:xfrm>
            <a:off x="740520" y="2066400"/>
            <a:ext cx="4200480" cy="2288160"/>
          </a:xfrm>
          <a:prstGeom prst="rect">
            <a:avLst/>
          </a:prstGeom>
        </p:spPr>
        <p:txBody>
          <a:bodyPr lIns="0" rIns="0" tIns="0" bIns="0"/>
          <a:p>
            <a:endParaRPr b="0" lang="de-DE" sz="2800" spc="-1" strike="noStrike">
              <a:latin typeface="Bitstream Vera Serif"/>
            </a:endParaRPr>
          </a:p>
        </p:txBody>
      </p:sp>
      <p:sp>
        <p:nvSpPr>
          <p:cNvPr id="21" name="PlaceHolder 3"/>
          <p:cNvSpPr>
            <a:spLocks noGrp="1"/>
          </p:cNvSpPr>
          <p:nvPr>
            <p:ph type="body"/>
          </p:nvPr>
        </p:nvSpPr>
        <p:spPr>
          <a:xfrm>
            <a:off x="5151240" y="2066400"/>
            <a:ext cx="4200480" cy="4797720"/>
          </a:xfrm>
          <a:prstGeom prst="rect">
            <a:avLst/>
          </a:prstGeom>
        </p:spPr>
        <p:txBody>
          <a:bodyPr lIns="0" rIns="0" tIns="0" bIns="0"/>
          <a:p>
            <a:endParaRPr b="0" lang="de-DE" sz="2800" spc="-1" strike="noStrike">
              <a:latin typeface="Bitstream Vera Serif"/>
            </a:endParaRPr>
          </a:p>
        </p:txBody>
      </p:sp>
      <p:sp>
        <p:nvSpPr>
          <p:cNvPr id="22" name="PlaceHolder 4"/>
          <p:cNvSpPr>
            <a:spLocks noGrp="1"/>
          </p:cNvSpPr>
          <p:nvPr>
            <p:ph type="body"/>
          </p:nvPr>
        </p:nvSpPr>
        <p:spPr>
          <a:xfrm>
            <a:off x="740520" y="4572360"/>
            <a:ext cx="4200480" cy="2288160"/>
          </a:xfrm>
          <a:prstGeom prst="rect">
            <a:avLst/>
          </a:prstGeom>
        </p:spPr>
        <p:txBody>
          <a:bodyPr lIns="0" rIns="0" tIns="0" bIns="0"/>
          <a:p>
            <a:endParaRPr b="0" lang="de-DE" sz="2800" spc="-1" strike="noStrike">
              <a:latin typeface="Bitstream Vera Serif"/>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740520" y="539640"/>
            <a:ext cx="8607600" cy="1076040"/>
          </a:xfrm>
          <a:prstGeom prst="rect">
            <a:avLst/>
          </a:prstGeom>
        </p:spPr>
        <p:txBody>
          <a:bodyPr lIns="0" rIns="0" tIns="0" bIns="0" anchor="ctr"/>
          <a:p>
            <a:pPr algn="ctr"/>
            <a:endParaRPr b="0" lang="de-DE" sz="3600" spc="-1" strike="noStrike">
              <a:solidFill>
                <a:srgbClr val="000000"/>
              </a:solidFill>
              <a:latin typeface="Bitstream Vera Serif"/>
            </a:endParaRPr>
          </a:p>
        </p:txBody>
      </p:sp>
      <p:sp>
        <p:nvSpPr>
          <p:cNvPr id="24" name="PlaceHolder 2"/>
          <p:cNvSpPr>
            <a:spLocks noGrp="1"/>
          </p:cNvSpPr>
          <p:nvPr>
            <p:ph type="body"/>
          </p:nvPr>
        </p:nvSpPr>
        <p:spPr>
          <a:xfrm>
            <a:off x="740520" y="2066400"/>
            <a:ext cx="4200480" cy="4797720"/>
          </a:xfrm>
          <a:prstGeom prst="rect">
            <a:avLst/>
          </a:prstGeom>
        </p:spPr>
        <p:txBody>
          <a:bodyPr lIns="0" rIns="0" tIns="0" bIns="0"/>
          <a:p>
            <a:endParaRPr b="0" lang="de-DE" sz="2800" spc="-1" strike="noStrike">
              <a:latin typeface="Bitstream Vera Serif"/>
            </a:endParaRPr>
          </a:p>
        </p:txBody>
      </p:sp>
      <p:sp>
        <p:nvSpPr>
          <p:cNvPr id="25" name="PlaceHolder 3"/>
          <p:cNvSpPr>
            <a:spLocks noGrp="1"/>
          </p:cNvSpPr>
          <p:nvPr>
            <p:ph type="body"/>
          </p:nvPr>
        </p:nvSpPr>
        <p:spPr>
          <a:xfrm>
            <a:off x="5151240" y="2066400"/>
            <a:ext cx="4200480" cy="2288160"/>
          </a:xfrm>
          <a:prstGeom prst="rect">
            <a:avLst/>
          </a:prstGeom>
        </p:spPr>
        <p:txBody>
          <a:bodyPr lIns="0" rIns="0" tIns="0" bIns="0"/>
          <a:p>
            <a:endParaRPr b="0" lang="de-DE" sz="2800" spc="-1" strike="noStrike">
              <a:latin typeface="Bitstream Vera Serif"/>
            </a:endParaRPr>
          </a:p>
        </p:txBody>
      </p:sp>
      <p:sp>
        <p:nvSpPr>
          <p:cNvPr id="26" name="PlaceHolder 4"/>
          <p:cNvSpPr>
            <a:spLocks noGrp="1"/>
          </p:cNvSpPr>
          <p:nvPr>
            <p:ph type="body"/>
          </p:nvPr>
        </p:nvSpPr>
        <p:spPr>
          <a:xfrm>
            <a:off x="5151240" y="4572360"/>
            <a:ext cx="4200480" cy="2288160"/>
          </a:xfrm>
          <a:prstGeom prst="rect">
            <a:avLst/>
          </a:prstGeom>
        </p:spPr>
        <p:txBody>
          <a:bodyPr lIns="0" rIns="0" tIns="0" bIns="0"/>
          <a:p>
            <a:endParaRPr b="0" lang="de-DE" sz="2800" spc="-1" strike="noStrike">
              <a:latin typeface="Bitstream Vera Serif"/>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740520" y="539640"/>
            <a:ext cx="8607600" cy="1076040"/>
          </a:xfrm>
          <a:prstGeom prst="rect">
            <a:avLst/>
          </a:prstGeom>
        </p:spPr>
        <p:txBody>
          <a:bodyPr lIns="0" rIns="0" tIns="0" bIns="0" anchor="ctr"/>
          <a:p>
            <a:pPr algn="ctr"/>
            <a:endParaRPr b="0" lang="de-DE" sz="3600" spc="-1" strike="noStrike">
              <a:solidFill>
                <a:srgbClr val="000000"/>
              </a:solidFill>
              <a:latin typeface="Bitstream Vera Serif"/>
            </a:endParaRPr>
          </a:p>
        </p:txBody>
      </p:sp>
      <p:sp>
        <p:nvSpPr>
          <p:cNvPr id="28" name="PlaceHolder 2"/>
          <p:cNvSpPr>
            <a:spLocks noGrp="1"/>
          </p:cNvSpPr>
          <p:nvPr>
            <p:ph type="body"/>
          </p:nvPr>
        </p:nvSpPr>
        <p:spPr>
          <a:xfrm>
            <a:off x="740520" y="2066400"/>
            <a:ext cx="4200480" cy="2288160"/>
          </a:xfrm>
          <a:prstGeom prst="rect">
            <a:avLst/>
          </a:prstGeom>
        </p:spPr>
        <p:txBody>
          <a:bodyPr lIns="0" rIns="0" tIns="0" bIns="0"/>
          <a:p>
            <a:endParaRPr b="0" lang="de-DE" sz="2800" spc="-1" strike="noStrike">
              <a:latin typeface="Bitstream Vera Serif"/>
            </a:endParaRPr>
          </a:p>
        </p:txBody>
      </p:sp>
      <p:sp>
        <p:nvSpPr>
          <p:cNvPr id="29" name="PlaceHolder 3"/>
          <p:cNvSpPr>
            <a:spLocks noGrp="1"/>
          </p:cNvSpPr>
          <p:nvPr>
            <p:ph type="body"/>
          </p:nvPr>
        </p:nvSpPr>
        <p:spPr>
          <a:xfrm>
            <a:off x="5151240" y="2066400"/>
            <a:ext cx="4200480" cy="2288160"/>
          </a:xfrm>
          <a:prstGeom prst="rect">
            <a:avLst/>
          </a:prstGeom>
        </p:spPr>
        <p:txBody>
          <a:bodyPr lIns="0" rIns="0" tIns="0" bIns="0"/>
          <a:p>
            <a:endParaRPr b="0" lang="de-DE" sz="2800" spc="-1" strike="noStrike">
              <a:latin typeface="Bitstream Vera Serif"/>
            </a:endParaRPr>
          </a:p>
        </p:txBody>
      </p:sp>
      <p:sp>
        <p:nvSpPr>
          <p:cNvPr id="30" name="PlaceHolder 4"/>
          <p:cNvSpPr>
            <a:spLocks noGrp="1"/>
          </p:cNvSpPr>
          <p:nvPr>
            <p:ph type="body"/>
          </p:nvPr>
        </p:nvSpPr>
        <p:spPr>
          <a:xfrm>
            <a:off x="740520" y="4572360"/>
            <a:ext cx="8607600" cy="2288160"/>
          </a:xfrm>
          <a:prstGeom prst="rect">
            <a:avLst/>
          </a:prstGeom>
        </p:spPr>
        <p:txBody>
          <a:bodyPr lIns="0" rIns="0" tIns="0" bIns="0"/>
          <a:p>
            <a:endParaRPr b="0" lang="de-DE" sz="2800" spc="-1" strike="noStrike">
              <a:latin typeface="Bitstream Vera Serif"/>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wmf"/><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0" name="PlaceHolder 1"/>
          <p:cNvSpPr>
            <a:spLocks noGrp="1"/>
          </p:cNvSpPr>
          <p:nvPr>
            <p:ph type="title"/>
          </p:nvPr>
        </p:nvSpPr>
        <p:spPr>
          <a:xfrm>
            <a:off x="740520" y="539640"/>
            <a:ext cx="8607600" cy="1076040"/>
          </a:xfrm>
          <a:prstGeom prst="rect">
            <a:avLst/>
          </a:prstGeom>
        </p:spPr>
        <p:txBody>
          <a:bodyPr lIns="0" rIns="0" tIns="0" bIns="0" anchor="ctr"/>
          <a:p>
            <a:pPr algn="ctr"/>
            <a:r>
              <a:rPr b="0" lang="de-DE" sz="3600" spc="-1" strike="noStrike">
                <a:solidFill>
                  <a:srgbClr val="000000"/>
                </a:solidFill>
                <a:latin typeface="Bitstream Vera Serif"/>
              </a:rPr>
              <a:t>Klicken Sie, um das Format des Titeltextes zu bearbeiten</a:t>
            </a:r>
            <a:endParaRPr b="0" lang="de-DE" sz="3600" spc="-1" strike="noStrike">
              <a:solidFill>
                <a:srgbClr val="000000"/>
              </a:solidFill>
              <a:latin typeface="Bitstream Vera Serif"/>
            </a:endParaRPr>
          </a:p>
        </p:txBody>
      </p:sp>
      <p:sp>
        <p:nvSpPr>
          <p:cNvPr id="1" name="PlaceHolder 2"/>
          <p:cNvSpPr>
            <a:spLocks noGrp="1"/>
          </p:cNvSpPr>
          <p:nvPr>
            <p:ph type="body"/>
          </p:nvPr>
        </p:nvSpPr>
        <p:spPr>
          <a:xfrm>
            <a:off x="740520" y="2066400"/>
            <a:ext cx="8607600" cy="4797720"/>
          </a:xfrm>
          <a:prstGeom prst="rect">
            <a:avLst/>
          </a:prstGeom>
        </p:spPr>
        <p:txBody>
          <a:bodyPr lIns="0" rIns="0" tIns="0" bIns="0"/>
          <a:p>
            <a:pPr marL="432000" indent="-324000">
              <a:spcAft>
                <a:spcPts val="1417"/>
              </a:spcAft>
              <a:buClr>
                <a:srgbClr val="000000"/>
              </a:buClr>
              <a:buSzPct val="45000"/>
              <a:buFont typeface="Wingdings" charset="2"/>
              <a:buChar char=""/>
            </a:pPr>
            <a:r>
              <a:rPr b="0" lang="de-DE" sz="2800" spc="-1" strike="noStrike">
                <a:latin typeface="Bitstream Vera Serif"/>
              </a:rPr>
              <a:t>Klicken Sie, um die Formate des </a:t>
            </a:r>
            <a:r>
              <a:rPr b="0" lang="de-DE" sz="2800" spc="-1" strike="noStrike">
                <a:latin typeface="Bitstream Vera Serif"/>
              </a:rPr>
              <a:t>Gliederungstextes zu bearbeiten</a:t>
            </a:r>
            <a:endParaRPr b="0" lang="de-DE" sz="2800" spc="-1" strike="noStrike">
              <a:latin typeface="Bitstream Vera Serif"/>
            </a:endParaRPr>
          </a:p>
          <a:p>
            <a:pPr lvl="1" marL="864000" indent="-288000">
              <a:lnSpc>
                <a:spcPct val="100000"/>
              </a:lnSpc>
              <a:spcAft>
                <a:spcPts val="1134"/>
              </a:spcAft>
              <a:buClr>
                <a:srgbClr val="000000"/>
              </a:buClr>
              <a:buSzPct val="75000"/>
              <a:buFont typeface="Symbol" charset="2"/>
              <a:buChar char=""/>
            </a:pPr>
            <a:r>
              <a:rPr b="0" lang="de-DE" sz="2600" spc="-1" strike="noStrike">
                <a:latin typeface="Bitstream Vera Serif"/>
              </a:rPr>
              <a:t>Zweite Gliederungsebene</a:t>
            </a:r>
            <a:endParaRPr b="0" lang="de-DE" sz="2600" spc="-1" strike="noStrike">
              <a:latin typeface="Bitstream Vera Serif"/>
            </a:endParaRPr>
          </a:p>
          <a:p>
            <a:pPr lvl="2" marL="1296000" indent="-216000">
              <a:lnSpc>
                <a:spcPct val="100000"/>
              </a:lnSpc>
              <a:spcAft>
                <a:spcPts val="850"/>
              </a:spcAft>
              <a:buClr>
                <a:srgbClr val="000000"/>
              </a:buClr>
              <a:buSzPct val="45000"/>
              <a:buFont typeface="Wingdings" charset="2"/>
              <a:buChar char=""/>
            </a:pPr>
            <a:r>
              <a:rPr b="0" lang="de-DE" sz="2200" spc="-1" strike="noStrike">
                <a:latin typeface="Bitstream Vera Serif"/>
              </a:rPr>
              <a:t>Dritte Gliederungsebene</a:t>
            </a:r>
            <a:endParaRPr b="0" lang="de-DE" sz="2200" spc="-1" strike="noStrike">
              <a:latin typeface="Bitstream Vera Serif"/>
            </a:endParaRPr>
          </a:p>
          <a:p>
            <a:pPr lvl="3" marL="1728000" indent="-216000">
              <a:lnSpc>
                <a:spcPct val="100000"/>
              </a:lnSpc>
              <a:spcAft>
                <a:spcPts val="567"/>
              </a:spcAft>
              <a:buClr>
                <a:srgbClr val="000000"/>
              </a:buClr>
              <a:buSzPct val="75000"/>
              <a:buFont typeface="Symbol" charset="2"/>
              <a:buChar char=""/>
            </a:pPr>
            <a:r>
              <a:rPr b="0" lang="de-DE" sz="1500" spc="-1" strike="noStrike">
                <a:latin typeface="Bitstream Vera Serif"/>
              </a:rPr>
              <a:t>Vierte Gliederungsebene</a:t>
            </a:r>
            <a:endParaRPr b="0" lang="de-DE" sz="1500" spc="-1" strike="noStrike">
              <a:latin typeface="Bitstream Vera Serif"/>
            </a:endParaRPr>
          </a:p>
          <a:p>
            <a:pPr lvl="4" marL="2160000" indent="-216000">
              <a:lnSpc>
                <a:spcPct val="100000"/>
              </a:lnSpc>
              <a:spcAft>
                <a:spcPts val="283"/>
              </a:spcAft>
              <a:buClr>
                <a:srgbClr val="000000"/>
              </a:buClr>
              <a:buSzPct val="45000"/>
              <a:buFont typeface="Wingdings" charset="2"/>
              <a:buChar char=""/>
            </a:pPr>
            <a:r>
              <a:rPr b="0" lang="de-DE" sz="1500" spc="-1" strike="noStrike">
                <a:latin typeface="Bitstream Vera Serif"/>
              </a:rPr>
              <a:t>Fünfte Gliederungsebene</a:t>
            </a:r>
            <a:endParaRPr b="0" lang="de-DE" sz="1500" spc="-1" strike="noStrike">
              <a:latin typeface="Bitstream Vera Serif"/>
            </a:endParaRPr>
          </a:p>
          <a:p>
            <a:pPr lvl="5" marL="2592000" indent="-216000">
              <a:lnSpc>
                <a:spcPct val="100000"/>
              </a:lnSpc>
              <a:spcAft>
                <a:spcPts val="283"/>
              </a:spcAft>
              <a:buClr>
                <a:srgbClr val="000000"/>
              </a:buClr>
              <a:buSzPct val="45000"/>
              <a:buFont typeface="Wingdings" charset="2"/>
              <a:buChar char=""/>
            </a:pPr>
            <a:r>
              <a:rPr b="0" lang="de-DE" sz="1500" spc="-1" strike="noStrike">
                <a:latin typeface="Bitstream Vera Serif"/>
              </a:rPr>
              <a:t>Sechste Gliederungsebene</a:t>
            </a:r>
            <a:endParaRPr b="0" lang="de-DE" sz="1500" spc="-1" strike="noStrike">
              <a:latin typeface="Bitstream Vera Serif"/>
            </a:endParaRPr>
          </a:p>
          <a:p>
            <a:pPr lvl="6" marL="3024000" indent="-216000">
              <a:lnSpc>
                <a:spcPct val="100000"/>
              </a:lnSpc>
              <a:spcAft>
                <a:spcPts val="283"/>
              </a:spcAft>
              <a:buClr>
                <a:srgbClr val="000000"/>
              </a:buClr>
              <a:buSzPct val="45000"/>
              <a:buFont typeface="Wingdings" charset="2"/>
              <a:buChar char=""/>
            </a:pPr>
            <a:r>
              <a:rPr b="0" lang="de-DE" sz="1500" spc="-1" strike="noStrike">
                <a:latin typeface="Bitstream Vera Serif"/>
              </a:rPr>
              <a:t>Siebente Gliederungsebene</a:t>
            </a:r>
            <a:endParaRPr b="0" lang="de-DE" sz="1500" spc="-1" strike="noStrike">
              <a:latin typeface="Bitstream Vera Serif"/>
            </a:endParaRPr>
          </a:p>
          <a:p>
            <a:pPr lvl="7" marL="3456000" indent="-216000">
              <a:lnSpc>
                <a:spcPct val="100000"/>
              </a:lnSpc>
              <a:spcAft>
                <a:spcPts val="283"/>
              </a:spcAft>
              <a:buClr>
                <a:srgbClr val="000000"/>
              </a:buClr>
              <a:buSzPct val="45000"/>
              <a:buFont typeface="Wingdings" charset="2"/>
              <a:buChar char=""/>
            </a:pPr>
            <a:r>
              <a:rPr b="0" lang="de-DE" sz="1500" spc="-1" strike="noStrike">
                <a:latin typeface="Bitstream Vera Serif"/>
              </a:rPr>
              <a:t>Achte </a:t>
            </a:r>
            <a:r>
              <a:rPr b="0" lang="de-DE" sz="1500" spc="-1" strike="noStrike">
                <a:latin typeface="Bitstream Vera Serif"/>
              </a:rPr>
              <a:t>Gliederungseben</a:t>
            </a:r>
            <a:r>
              <a:rPr b="0" lang="de-DE" sz="1500" spc="-1" strike="noStrike">
                <a:latin typeface="Bitstream Vera Serif"/>
              </a:rPr>
              <a:t>e</a:t>
            </a:r>
            <a:endParaRPr b="0" lang="de-DE" sz="1500" spc="-1" strike="noStrike">
              <a:latin typeface="Bitstream Vera Serif"/>
            </a:endParaRPr>
          </a:p>
          <a:p>
            <a:pPr lvl="8" marL="3888000" indent="-216000">
              <a:lnSpc>
                <a:spcPct val="100000"/>
              </a:lnSpc>
              <a:spcAft>
                <a:spcPts val="283"/>
              </a:spcAft>
              <a:buClr>
                <a:srgbClr val="000000"/>
              </a:buClr>
              <a:buSzPct val="45000"/>
              <a:buFont typeface="Wingdings" charset="2"/>
              <a:buChar char=""/>
            </a:pPr>
            <a:r>
              <a:rPr b="0" lang="de-DE" sz="1500" spc="-1" strike="noStrike">
                <a:latin typeface="Bitstream Vera Serif"/>
              </a:rPr>
              <a:t>Neunte </a:t>
            </a:r>
            <a:r>
              <a:rPr b="0" lang="de-DE" sz="1500" spc="-1" strike="noStrike">
                <a:latin typeface="Bitstream Vera Serif"/>
              </a:rPr>
              <a:t>Glieder</a:t>
            </a:r>
            <a:r>
              <a:rPr b="0" lang="de-DE" sz="1500" spc="-1" strike="noStrike">
                <a:latin typeface="Bitstream Vera Serif"/>
              </a:rPr>
              <a:t>ungsebe</a:t>
            </a:r>
            <a:r>
              <a:rPr b="0" lang="de-DE" sz="1500" spc="-1" strike="noStrike">
                <a:latin typeface="Bitstream Vera Serif"/>
              </a:rPr>
              <a:t>ne</a:t>
            </a:r>
            <a:endParaRPr b="0" lang="de-DE" sz="1500" spc="-1" strike="noStrike">
              <a:latin typeface="Bitstream Vera Serif"/>
            </a:endParaRPr>
          </a:p>
        </p:txBody>
      </p:sp>
      <p:sp>
        <p:nvSpPr>
          <p:cNvPr id="2" name="Rectangle 3"/>
          <p:cNvSpPr/>
          <p:nvPr/>
        </p:nvSpPr>
        <p:spPr>
          <a:xfrm rot="16200000">
            <a:off x="-2208240" y="2831400"/>
            <a:ext cx="5400000" cy="97200"/>
          </a:xfrm>
          <a:prstGeom prst="rect">
            <a:avLst/>
          </a:prstGeom>
          <a:noFill/>
          <a:ln>
            <a:solidFill>
              <a:srgbClr val="000000"/>
            </a:solidFill>
          </a:ln>
        </p:spPr>
      </p:sp>
      <p:sp>
        <p:nvSpPr>
          <p:cNvPr id="3" name="Rectangle 4"/>
          <p:cNvSpPr/>
          <p:nvPr/>
        </p:nvSpPr>
        <p:spPr>
          <a:xfrm rot="10800000">
            <a:off x="5578920" y="482760"/>
            <a:ext cx="5400000" cy="39600"/>
          </a:xfrm>
          <a:prstGeom prst="rect">
            <a:avLst/>
          </a:prstGeom>
          <a:noFill/>
          <a:ln>
            <a:solidFill>
              <a:srgbClr val="000000"/>
            </a:solidFill>
          </a:ln>
        </p:spPr>
      </p:sp>
      <p:sp>
        <p:nvSpPr>
          <p:cNvPr id="4" name="Rectangle 5"/>
          <p:cNvSpPr/>
          <p:nvPr/>
        </p:nvSpPr>
        <p:spPr>
          <a:xfrm rot="16200000">
            <a:off x="86400" y="6927840"/>
            <a:ext cx="810000" cy="97200"/>
          </a:xfrm>
          <a:prstGeom prst="rect">
            <a:avLst/>
          </a:prstGeom>
          <a:noFill/>
          <a:ln>
            <a:solidFill>
              <a:srgbClr val="000000"/>
            </a:solidFill>
          </a:ln>
        </p:spPr>
      </p:sp>
      <p:sp>
        <p:nvSpPr>
          <p:cNvPr id="5" name="Rectangle 6"/>
          <p:cNvSpPr/>
          <p:nvPr/>
        </p:nvSpPr>
        <p:spPr>
          <a:xfrm rot="10800000">
            <a:off x="990360" y="7060320"/>
            <a:ext cx="810000" cy="39600"/>
          </a:xfrm>
          <a:prstGeom prst="rect">
            <a:avLst/>
          </a:prstGeom>
          <a:solidFill>
            <a:srgbClr val="000000"/>
          </a:solidFill>
          <a:ln>
            <a:solidFill>
              <a:srgbClr val="000000"/>
            </a:solidFill>
          </a:ln>
        </p:spPr>
      </p:sp>
      <p:sp>
        <p:nvSpPr>
          <p:cNvPr id="6" name="Rectangle 7"/>
          <p:cNvSpPr/>
          <p:nvPr/>
        </p:nvSpPr>
        <p:spPr>
          <a:xfrm>
            <a:off x="1981800" y="7007400"/>
            <a:ext cx="7920000" cy="39600"/>
          </a:xfrm>
          <a:prstGeom prst="rect">
            <a:avLst/>
          </a:prstGeom>
          <a:solidFill>
            <a:srgbClr val="000000"/>
          </a:solidFill>
          <a:ln>
            <a:solidFill>
              <a:srgbClr val="000000"/>
            </a:solidFill>
          </a:ln>
        </p:spPr>
      </p:sp>
      <p:sp>
        <p:nvSpPr>
          <p:cNvPr id="7" name="Rectangle 8"/>
          <p:cNvSpPr/>
          <p:nvPr/>
        </p:nvSpPr>
        <p:spPr>
          <a:xfrm rot="16200000">
            <a:off x="8689320" y="6433200"/>
            <a:ext cx="1800000" cy="97200"/>
          </a:xfrm>
          <a:prstGeom prst="rect">
            <a:avLst/>
          </a:prstGeom>
          <a:solidFill>
            <a:srgbClr val="000000"/>
          </a:solidFill>
          <a:ln>
            <a:solidFill>
              <a:srgbClr val="000000"/>
            </a:solidFill>
          </a:ln>
        </p:spPr>
      </p:sp>
      <p:sp>
        <p:nvSpPr>
          <p:cNvPr id="8" name="TextShape 9"/>
          <p:cNvSpPr txBox="1"/>
          <p:nvPr/>
        </p:nvSpPr>
        <p:spPr>
          <a:xfrm>
            <a:off x="9657360" y="7145280"/>
            <a:ext cx="240120" cy="194040"/>
          </a:xfrm>
          <a:prstGeom prst="rect">
            <a:avLst/>
          </a:prstGeom>
          <a:noFill/>
          <a:ln>
            <a:noFill/>
          </a:ln>
        </p:spPr>
        <p:txBody>
          <a:bodyPr lIns="0" rIns="0" tIns="0" bIns="0"/>
          <a:p>
            <a:pPr algn="ctr"/>
            <a:fld id="{9FEB780B-8545-4C44-8CCA-27B49D527B9A}" type="slidenum">
              <a:rPr b="0" lang="de-DE" sz="1200" spc="-1" strike="noStrike">
                <a:latin typeface="Bitstream Vera Serif"/>
              </a:rPr>
              <a:t>&lt;Foliennummer&gt;</a:t>
            </a:fld>
            <a:endParaRPr b="0" lang="de-DE" sz="1200" spc="-1" strike="noStrike">
              <a:latin typeface="Times New Roman"/>
            </a:endParaRPr>
          </a:p>
        </p:txBody>
      </p:sp>
      <p:pic>
        <p:nvPicPr>
          <p:cNvPr id="9" name="" descr=""/>
          <p:cNvPicPr/>
          <p:nvPr/>
        </p:nvPicPr>
        <p:blipFill>
          <a:blip r:embed="rId2"/>
          <a:stretch/>
        </p:blipFill>
        <p:spPr>
          <a:xfrm>
            <a:off x="8752320" y="21240"/>
            <a:ext cx="1327680" cy="1418760"/>
          </a:xfrm>
          <a:prstGeom prst="rect">
            <a:avLst/>
          </a:prstGeom>
          <a:ln>
            <a:noFill/>
          </a:ln>
        </p:spPr>
      </p:pic>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6" name="TextShape 1"/>
          <p:cNvSpPr txBox="1"/>
          <p:nvPr/>
        </p:nvSpPr>
        <p:spPr>
          <a:xfrm>
            <a:off x="740520" y="627480"/>
            <a:ext cx="8607600" cy="1262520"/>
          </a:xfrm>
          <a:prstGeom prst="rect">
            <a:avLst/>
          </a:prstGeom>
          <a:noFill/>
          <a:ln>
            <a:noFill/>
          </a:ln>
        </p:spPr>
        <p:txBody>
          <a:bodyPr lIns="0" rIns="0" tIns="0" bIns="0" anchor="ctr"/>
          <a:p>
            <a:pPr algn="ctr"/>
            <a:r>
              <a:rPr b="0" lang="de-DE" sz="3600" spc="-1" strike="noStrike">
                <a:solidFill>
                  <a:srgbClr val="000000"/>
                </a:solidFill>
                <a:latin typeface="Bitstream Vera Serif"/>
              </a:rPr>
              <a:t>Josua 1,1-9; Das neue Land</a:t>
            </a:r>
            <a:endParaRPr b="0" lang="de-DE" sz="3600" spc="-1" strike="noStrike">
              <a:solidFill>
                <a:srgbClr val="000000"/>
              </a:solidFill>
              <a:latin typeface="Bitstream Vera Serif"/>
            </a:endParaRPr>
          </a:p>
        </p:txBody>
      </p:sp>
      <p:sp>
        <p:nvSpPr>
          <p:cNvPr id="47" name="TextShape 2"/>
          <p:cNvSpPr txBox="1"/>
          <p:nvPr/>
        </p:nvSpPr>
        <p:spPr>
          <a:xfrm>
            <a:off x="740520" y="2066400"/>
            <a:ext cx="8607600" cy="4798080"/>
          </a:xfrm>
          <a:prstGeom prst="rect">
            <a:avLst/>
          </a:prstGeom>
          <a:noFill/>
          <a:ln>
            <a:noFill/>
          </a:ln>
        </p:spPr>
        <p:txBody>
          <a:bodyPr lIns="0" rIns="0" tIns="0" bIns="0"/>
          <a:p>
            <a:pPr marL="432000" indent="-324000">
              <a:spcAft>
                <a:spcPts val="1417"/>
              </a:spcAft>
              <a:buClr>
                <a:srgbClr val="000000"/>
              </a:buClr>
              <a:buSzPct val="45000"/>
              <a:buFont typeface="Wingdings" charset="2"/>
              <a:buChar char=""/>
            </a:pPr>
            <a:r>
              <a:rPr b="0" lang="de-DE" sz="2800" spc="-1" strike="noStrike">
                <a:latin typeface="Bitstream Vera Serif"/>
              </a:rPr>
              <a:t>Josuas Leben und Ausbildung</a:t>
            </a:r>
            <a:endParaRPr b="0" lang="de-DE" sz="2800" spc="-1" strike="noStrike">
              <a:latin typeface="Bitstream Vera Serif"/>
            </a:endParaRPr>
          </a:p>
          <a:p>
            <a:pPr marL="432000" indent="-324000">
              <a:spcAft>
                <a:spcPts val="1417"/>
              </a:spcAft>
              <a:buClr>
                <a:srgbClr val="000000"/>
              </a:buClr>
              <a:buSzPct val="45000"/>
              <a:buFont typeface="Wingdings" charset="2"/>
              <a:buChar char=""/>
            </a:pPr>
            <a:r>
              <a:rPr b="0" lang="de-DE" sz="2800" spc="-1" strike="noStrike">
                <a:latin typeface="Bitstream Vera Serif"/>
              </a:rPr>
              <a:t>Gott bekräftig seine Versprechen.</a:t>
            </a:r>
            <a:endParaRPr b="0" lang="de-DE" sz="2800" spc="-1" strike="noStrike">
              <a:latin typeface="Bitstream Vera Serif"/>
            </a:endParaRPr>
          </a:p>
          <a:p>
            <a:pPr marL="432000" indent="-324000">
              <a:spcAft>
                <a:spcPts val="1417"/>
              </a:spcAft>
              <a:buClr>
                <a:srgbClr val="000000"/>
              </a:buClr>
              <a:buSzPct val="45000"/>
              <a:buFont typeface="Wingdings" charset="2"/>
              <a:buChar char=""/>
            </a:pPr>
            <a:r>
              <a:rPr b="0" lang="de-DE" sz="2800" spc="-1" strike="noStrike">
                <a:latin typeface="Bitstream Vera Serif"/>
              </a:rPr>
              <a:t>Das neue Land als Sinnbild für das Leben als Christ</a:t>
            </a:r>
            <a:endParaRPr b="0" lang="de-DE" sz="2800" spc="-1" strike="noStrike">
              <a:latin typeface="Bitstream Vera Serif"/>
            </a:endParaRPr>
          </a:p>
          <a:p>
            <a:pPr marL="432000" indent="-324000">
              <a:spcAft>
                <a:spcPts val="1417"/>
              </a:spcAft>
              <a:buClr>
                <a:srgbClr val="000000"/>
              </a:buClr>
              <a:buSzPct val="45000"/>
              <a:buFont typeface="Wingdings" charset="2"/>
              <a:buChar char=""/>
            </a:pPr>
            <a:r>
              <a:rPr b="0" lang="de-DE" sz="2800" spc="-1" strike="noStrike">
                <a:latin typeface="Bitstream Vera Serif"/>
              </a:rPr>
              <a:t>Wir sind gemeinsam unterwegs.</a:t>
            </a:r>
            <a:endParaRPr b="0" lang="de-DE" sz="2800" spc="-1" strike="noStrike">
              <a:latin typeface="Bitstream Vera Serif"/>
            </a:endParaRPr>
          </a:p>
          <a:p>
            <a:pPr marL="432000" indent="-324000">
              <a:spcAft>
                <a:spcPts val="1417"/>
              </a:spcAft>
              <a:buClr>
                <a:srgbClr val="000000"/>
              </a:buClr>
              <a:buSzPct val="45000"/>
              <a:buFont typeface="Wingdings" charset="2"/>
              <a:buChar char=""/>
            </a:pPr>
            <a:r>
              <a:rPr b="0" lang="de-DE" sz="2800" spc="-1" strike="noStrike">
                <a:latin typeface="Bitstream Vera Serif"/>
              </a:rPr>
              <a:t>Das neue Land als Sinnbild für die Eroberung der Bibel</a:t>
            </a:r>
            <a:endParaRPr b="0" lang="de-DE" sz="2800" spc="-1" strike="noStrike">
              <a:latin typeface="Bitstream Vera Serif"/>
            </a:endParaRPr>
          </a:p>
          <a:p>
            <a:pPr marL="432000" indent="-324000">
              <a:spcAft>
                <a:spcPts val="1417"/>
              </a:spcAft>
              <a:buClr>
                <a:srgbClr val="000000"/>
              </a:buClr>
              <a:buSzPct val="45000"/>
              <a:buFont typeface="Wingdings" charset="2"/>
              <a:buChar char=""/>
            </a:pPr>
            <a:r>
              <a:rPr b="0" lang="de-DE" sz="2800" spc="-1" strike="noStrike">
                <a:latin typeface="Bitstream Vera Serif"/>
              </a:rPr>
              <a:t>Seid stark und mutig, denn Jesus ist bei Dir, wohin Du auch gehst.</a:t>
            </a:r>
            <a:endParaRPr b="0" lang="de-DE" sz="2800" spc="-1" strike="noStrike">
              <a:latin typeface="Bitstream Vera Serif"/>
            </a:endParaRPr>
          </a:p>
        </p:txBody>
      </p:sp>
    </p:spTree>
  </p:cSld>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nodeType="clickEffect" fill="hold" presetClass="entr" presetID="1">
                                  <p:stCondLst>
                                    <p:cond delay="0"/>
                                  </p:stCondLst>
                                  <p:childTnLst>
                                    <p:set>
                                      <p:cBhvr>
                                        <p:cTn id="6" dur="1" fill="hold">
                                          <p:stCondLst>
                                            <p:cond delay="0"/>
                                          </p:stCondLst>
                                        </p:cTn>
                                        <p:tgtEl>
                                          <p:spTgt spid="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nodeType="clickEffect" fill="hold" presetClass="entr" presetID="1">
                                  <p:stCondLst>
                                    <p:cond delay="0"/>
                                  </p:stCondLst>
                                  <p:childTnLst>
                                    <p:set>
                                      <p:cBhvr>
                                        <p:cTn id="10" dur="1" fill="hold">
                                          <p:stCondLst>
                                            <p:cond delay="0"/>
                                          </p:stCondLst>
                                        </p:cTn>
                                        <p:tgtEl>
                                          <p:spTgt spid="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nodeType="clickEffect" fill="hold" presetClass="entr" presetID="1">
                                  <p:stCondLst>
                                    <p:cond delay="0"/>
                                  </p:stCondLst>
                                  <p:childTnLst>
                                    <p:set>
                                      <p:cBhvr>
                                        <p:cTn id="14" dur="1" fill="hold">
                                          <p:stCondLst>
                                            <p:cond delay="0"/>
                                          </p:stCondLst>
                                        </p:cTn>
                                        <p:tgtEl>
                                          <p:spTgt spid="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nodeType="clickEffect" fill="hold" presetClass="entr" presetID="1">
                                  <p:stCondLst>
                                    <p:cond delay="0"/>
                                  </p:stCondLst>
                                  <p:childTnLst>
                                    <p:set>
                                      <p:cBhvr>
                                        <p:cTn id="18" dur="1" fill="hold">
                                          <p:stCondLst>
                                            <p:cond delay="0"/>
                                          </p:stCondLst>
                                        </p:cTn>
                                        <p:tgtEl>
                                          <p:spTgt spid="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nodeType="clickEffect" fill="hold" presetClass="entr" presetID="1">
                                  <p:stCondLst>
                                    <p:cond delay="0"/>
                                  </p:stCondLst>
                                  <p:childTnLst>
                                    <p:set>
                                      <p:cBhvr>
                                        <p:cTn id="22" dur="1" fill="hold">
                                          <p:stCondLst>
                                            <p:cond delay="0"/>
                                          </p:stCondLst>
                                        </p:cTn>
                                        <p:tgtEl>
                                          <p:spTgt spid="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nodeType="clickEffect" fill="hold" presetClass="entr" presetID="1">
                                  <p:stCondLst>
                                    <p:cond delay="0"/>
                                  </p:stCondLst>
                                  <p:childTnLst>
                                    <p:set>
                                      <p:cBhvr>
                                        <p:cTn id="26" dur="1" fill="hold">
                                          <p:stCondLst>
                                            <p:cond delay="0"/>
                                          </p:stCondLst>
                                        </p:cTn>
                                        <p:tgtEl>
                                          <p:spTgt spid="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nodeType="clickEffect" fill="hold" presetClass="entr" presetID="1">
                                  <p:stCondLst>
                                    <p:cond delay="0"/>
                                  </p:stCondLst>
                                  <p:childTnLst>
                                    <p:set>
                                      <p:cBhvr>
                                        <p:cTn id="30" dur="1" fill="hold">
                                          <p:stCondLst>
                                            <p:cond delay="0"/>
                                          </p:stCondLst>
                                        </p:cTn>
                                        <p:tgtEl>
                                          <p:spTgt spid="47">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nodeType="clickEffect" fill="hold" presetClass="entr" presetID="1">
                                  <p:stCondLst>
                                    <p:cond delay="0"/>
                                  </p:stCondLst>
                                  <p:childTnLst>
                                    <p:set>
                                      <p:cBhvr>
                                        <p:cTn id="34" dur="1" fill="hold">
                                          <p:stCondLst>
                                            <p:cond delay="0"/>
                                          </p:stCondLst>
                                        </p:cTn>
                                        <p:tgtEl>
                                          <p:spTgt spid="47">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nodeType="clickEffect" fill="hold" presetClass="entr" presetID="1">
                                  <p:stCondLst>
                                    <p:cond delay="0"/>
                                  </p:stCondLst>
                                  <p:childTnLst>
                                    <p:set>
                                      <p:cBhvr>
                                        <p:cTn id="38" dur="1" fill="hold">
                                          <p:stCondLst>
                                            <p:cond delay="0"/>
                                          </p:stCondLst>
                                        </p:cTn>
                                        <p:tgtEl>
                                          <p:spTgt spid="47">
                                            <p:txEl>
                                              <p:pRg st="3" end="3"/>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nodeType="clickEffect" fill="hold" presetClass="entr" presetID="1">
                                  <p:stCondLst>
                                    <p:cond delay="0"/>
                                  </p:stCondLst>
                                  <p:childTnLst>
                                    <p:set>
                                      <p:cBhvr>
                                        <p:cTn id="42" dur="1" fill="hold">
                                          <p:stCondLst>
                                            <p:cond delay="0"/>
                                          </p:stCondLst>
                                        </p:cTn>
                                        <p:tgtEl>
                                          <p:spTgt spid="47">
                                            <p:txEl>
                                              <p:pRg st="4" end="4"/>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nodeType="clickEffect" fill="hold" presetClass="entr" presetID="1">
                                  <p:stCondLst>
                                    <p:cond delay="0"/>
                                  </p:stCondLst>
                                  <p:childTnLst>
                                    <p:set>
                                      <p:cBhvr>
                                        <p:cTn id="46" dur="1" fill="hold">
                                          <p:stCondLst>
                                            <p:cond delay="0"/>
                                          </p:stCondLst>
                                        </p:cTn>
                                        <p:tgtEl>
                                          <p:spTgt spid="47">
                                            <p:txEl>
                                              <p:pRg st="5" end="5"/>
                                            </p:txEl>
                                          </p:spTgt>
                                        </p:tgtEl>
                                        <p:attrNameLst>
                                          <p:attrName>style.visibility</p:attrName>
                                        </p:attrNameLst>
                                      </p:cBhvr>
                                      <p:to>
                                        <p:strVal val="visible"/>
                                      </p:to>
                                    </p:set>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0</TotalTime>
  <Application>LibreOffice/6.0.7.3$Linux_X86_64 LibreOffice_project/00m0$Build-3</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2019-07-27T19:49:11Z</dcterms:created>
  <dc:creator/>
  <dc:description>
Diese Vorlage wurde erstmals auf der PrOOo-Box CD veröffentlicht: www.prooo-box.org
Anregungen zur dieser Vorlage und zur PrOOo-Box nehme ich gerne entgegen: rolf@ooo42.org
==================================
The Initial Developer of the Original Code is:
     Rolf Meyer (rolf@ooo42.org)
  Copyrigt: 2004 by Rolf Meyer
  Copyrigt: 2004 by Sun Microsystems, Inc.
All Rights Reserved.
Contributor(s): _______________________________________
Lizenz: LGPL 
==========================================
The Contents of this file are made available subject to the terms
of the following license
       - GNU Lesser General Public License Version 2.1
GNU Lesser General Public License Version 2.1
==========================================
Copyright 2000 by Sun Microsystems, Inc.
901 San Antonio Road, Palo Alto, CA 94303, USA
This library is free software; you can redistribute it and/or
modify it under the terms of the GNU Lesser General Public
License version 2.1, as published by the Free Software Foundation.
This library is distributed in the hope that it will be useful,
but WITHOUT ANY WARRANTY; without even the implied warranty of
MERCHANTABILITY or FITNESS FOR A PARTICULAR PURPOSE.
See the GNU Lesser General Public License for more details.
You should have received a copy of the GNU Lesser General Public
License along with this library; if not, write to the Free Software
Foundation, Inc., 59 Temple Place, Suite 330, Boston,
MA  02111-1307  USA
</dc:description>
  <dc:language>de-DE</dc:language>
  <cp:lastModifiedBy/>
  <cp:revision>1</cp:revision>
  <dc:subject/>
  <dc:title>Cross-white</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1">
    <vt:lpwstr/>
  </property>
  <property fmtid="{D5CDD505-2E9C-101B-9397-08002B2CF9AE}" pid="3" name="Info 2">
    <vt:lpwstr/>
  </property>
  <property fmtid="{D5CDD505-2E9C-101B-9397-08002B2CF9AE}" pid="4" name="Info 3">
    <vt:lpwstr/>
  </property>
  <property fmtid="{D5CDD505-2E9C-101B-9397-08002B2CF9AE}" pid="5" name="Info 4">
    <vt:lpwstr/>
  </property>
</Properties>
</file>